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9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5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F58D-3360-4869-A302-6471607C4350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5D4A-7A06-44B9-B794-F837A1079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6076"/>
            <a:ext cx="7404848" cy="1655762"/>
          </a:xfrm>
        </p:spPr>
        <p:txBody>
          <a:bodyPr/>
          <a:lstStyle/>
          <a:p>
            <a:pPr algn="just"/>
            <a:r>
              <a:rPr lang="en-US" b="1" dirty="0"/>
              <a:t>CO-LAND - Inclusive Coastal </a:t>
            </a:r>
            <a:r>
              <a:rPr lang="en-US" b="1" dirty="0" smtClean="0"/>
              <a:t>Landscapes </a:t>
            </a:r>
          </a:p>
          <a:p>
            <a:pPr algn="just"/>
            <a:r>
              <a:rPr lang="en-US" sz="2000" dirty="0" smtClean="0"/>
              <a:t>Activating </a:t>
            </a:r>
            <a:r>
              <a:rPr lang="en-US" sz="2000" dirty="0"/>
              <a:t>green and blue infrastructure </a:t>
            </a:r>
            <a:r>
              <a:rPr lang="en-US" sz="2000" dirty="0" smtClean="0"/>
              <a:t>for sustainable </a:t>
            </a:r>
            <a:r>
              <a:rPr lang="en-US" sz="2000" dirty="0"/>
              <a:t>development of the urban-land interface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6" b="34640"/>
          <a:stretch/>
        </p:blipFill>
        <p:spPr>
          <a:xfrm>
            <a:off x="0" y="1541928"/>
            <a:ext cx="12192000" cy="5952565"/>
          </a:xfrm>
          <a:prstGeom prst="rect">
            <a:avLst/>
          </a:prstGeom>
        </p:spPr>
      </p:pic>
      <p:pic>
        <p:nvPicPr>
          <p:cNvPr id="1028" name="Picture 4" descr="https://lh6.googleusercontent.com/gdDEd33KJBT_HEU8kziWdTqzgpdJ2MPPmFqomD7esPv04Tlh3fuepR9XrMEZNnNw3T0UcqCh77dtG9Upw-gOe_eXUxeJ3Bq6OHQUCDg83HSX5-8iy9PHEUAyV8aIAKGPSlXyF9z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8" y="376098"/>
            <a:ext cx="3127814" cy="8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-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951" y="437964"/>
            <a:ext cx="557649" cy="7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057" y="1632506"/>
            <a:ext cx="5649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Tallinn IP  20-27.05.2019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3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814" y="321840"/>
            <a:ext cx="401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CO-LAND - Inclusive Coastal Landscapes </a:t>
            </a:r>
            <a:endParaRPr lang="en-US" b="1" dirty="0" smtClean="0"/>
          </a:p>
        </p:txBody>
      </p:sp>
      <p:pic>
        <p:nvPicPr>
          <p:cNvPr id="6" name="Picture 4" descr="https://lh6.googleusercontent.com/gdDEd33KJBT_HEU8kziWdTqzgpdJ2MPPmFqomD7esPv04Tlh3fuepR9XrMEZNnNw3T0UcqCh77dtG9Upw-gOe_eXUxeJ3Bq6OHQUCDg83HSX5-8iy9PHEUAyV8aIAKGPSlXyF9z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8" y="376098"/>
            <a:ext cx="3127814" cy="8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-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951" y="437964"/>
            <a:ext cx="557649" cy="7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1785" y="691172"/>
            <a:ext cx="256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Tallinn IP  20-27.05.2019 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81785" y="1485864"/>
            <a:ext cx="7649203" cy="504044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Presentation contents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Character description</a:t>
            </a:r>
            <a:r>
              <a:rPr lang="en-GB" dirty="0" smtClean="0"/>
              <a:t>, values, specific qualities (plans, sketches, descriptions). Also information about intangible values.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Analysis conclusions</a:t>
            </a:r>
            <a:r>
              <a:rPr lang="en-GB" dirty="0" smtClean="0"/>
              <a:t>: </a:t>
            </a:r>
            <a:r>
              <a:rPr lang="en-GB" dirty="0" smtClean="0"/>
              <a:t>Based on the area perception during the course (analysis plans and description)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is there?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is missing or should be fixed?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is the future scenario if everything happens as it happens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Vision for the area</a:t>
            </a:r>
            <a:r>
              <a:rPr lang="en-GB" dirty="0" smtClean="0"/>
              <a:t>: best possible future (plans, descriptions)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Specific goals for the area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Role of your area within the peninsula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Concept for area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Step-by-step development</a:t>
            </a:r>
            <a:r>
              <a:rPr lang="en-GB" dirty="0" smtClean="0"/>
              <a:t>: what needs to e done to achieve the development vision (plans, illustrations)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Examples of focus areas/topics </a:t>
            </a:r>
            <a:r>
              <a:rPr lang="en-GB" dirty="0" smtClean="0"/>
              <a:t>– </a:t>
            </a:r>
            <a:r>
              <a:rPr lang="en-GB" dirty="0" err="1" smtClean="0"/>
              <a:t>detailization</a:t>
            </a:r>
            <a:r>
              <a:rPr lang="en-GB" dirty="0" smtClean="0"/>
              <a:t> of the vision, demonstrating the spatial quality of the proposals (detailed plans, drawings, sections, visualisations etc.)</a:t>
            </a:r>
          </a:p>
          <a:p>
            <a:pPr lvl="1"/>
            <a:r>
              <a:rPr lang="en-GB" dirty="0" smtClean="0"/>
              <a:t>e.g. detailed street sections, small scale intervention drawings….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500 words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 smtClean="0">
                <a:solidFill>
                  <a:srgbClr val="FF0000"/>
                </a:solidFill>
              </a:rPr>
              <a:t>Refer to information, given by the city!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* </a:t>
            </a:r>
            <a:r>
              <a:rPr lang="en-GB" dirty="0" smtClean="0">
                <a:solidFill>
                  <a:srgbClr val="FF0000"/>
                </a:solidFill>
              </a:rPr>
              <a:t>Presentation both in PowerPoint and A4 poster report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825293" y="2171664"/>
            <a:ext cx="682213" cy="181087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4588" y="2892433"/>
            <a:ext cx="279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23.05 analysis presentation</a:t>
            </a:r>
            <a:endParaRPr lang="en-US" b="1" dirty="0"/>
          </a:p>
        </p:txBody>
      </p:sp>
      <p:sp>
        <p:nvSpPr>
          <p:cNvPr id="14" name="Right Brace 13"/>
          <p:cNvSpPr/>
          <p:nvPr/>
        </p:nvSpPr>
        <p:spPr>
          <a:xfrm>
            <a:off x="7825293" y="4063217"/>
            <a:ext cx="682213" cy="81134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34588" y="4203540"/>
            <a:ext cx="279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24.05 concept presentation</a:t>
            </a:r>
            <a:endParaRPr lang="en-US" b="1" dirty="0"/>
          </a:p>
        </p:txBody>
      </p:sp>
      <p:sp>
        <p:nvSpPr>
          <p:cNvPr id="17" name="Right Brace 16"/>
          <p:cNvSpPr/>
          <p:nvPr/>
        </p:nvSpPr>
        <p:spPr>
          <a:xfrm>
            <a:off x="8166399" y="2135806"/>
            <a:ext cx="1003601" cy="3639672"/>
          </a:xfrm>
          <a:prstGeom prst="rightBrace">
            <a:avLst>
              <a:gd name="adj1" fmla="val 0"/>
              <a:gd name="adj2" fmla="val 837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70000" y="4989509"/>
            <a:ext cx="279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26.05 </a:t>
            </a:r>
            <a:r>
              <a:rPr lang="en-GB" b="1" dirty="0" err="1" smtClean="0"/>
              <a:t>CoLand</a:t>
            </a:r>
            <a:r>
              <a:rPr lang="en-GB" b="1" dirty="0" smtClean="0"/>
              <a:t>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50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8" y="0"/>
            <a:ext cx="900370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000" y="196334"/>
            <a:ext cx="28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Accessibility and function of public spaces (Tallinn level)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2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8" y="0"/>
            <a:ext cx="900370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000" y="196334"/>
            <a:ext cx="286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Access to water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37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228" y="356401"/>
            <a:ext cx="6784854" cy="6253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56401"/>
            <a:ext cx="432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Gentrification, densification and possible loss of public (open) spaces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2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56401"/>
            <a:ext cx="432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Narratives of the place. What is the valuable history?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b="4936"/>
          <a:stretch/>
        </p:blipFill>
        <p:spPr>
          <a:xfrm>
            <a:off x="0" y="1326775"/>
            <a:ext cx="12192000" cy="55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56401"/>
            <a:ext cx="432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Narratives of the place. What is the valuable history?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b="4936"/>
          <a:stretch/>
        </p:blipFill>
        <p:spPr>
          <a:xfrm>
            <a:off x="0" y="1326775"/>
            <a:ext cx="12192000" cy="55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56401"/>
            <a:ext cx="432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What are the values? What should be kept?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 b="35033"/>
          <a:stretch/>
        </p:blipFill>
        <p:spPr>
          <a:xfrm>
            <a:off x="0" y="878541"/>
            <a:ext cx="12192000" cy="56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263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 user</dc:creator>
  <cp:lastModifiedBy>EMU user</cp:lastModifiedBy>
  <cp:revision>9</cp:revision>
  <dcterms:created xsi:type="dcterms:W3CDTF">2019-05-19T19:54:06Z</dcterms:created>
  <dcterms:modified xsi:type="dcterms:W3CDTF">2019-05-22T13:35:23Z</dcterms:modified>
</cp:coreProperties>
</file>