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F58D-3360-4869-A302-6471607C4350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D5D4A-7A06-44B9-B794-F837A1079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75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F58D-3360-4869-A302-6471607C4350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D5D4A-7A06-44B9-B794-F837A1079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677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F58D-3360-4869-A302-6471607C4350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D5D4A-7A06-44B9-B794-F837A1079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238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F58D-3360-4869-A302-6471607C4350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D5D4A-7A06-44B9-B794-F837A1079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293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F58D-3360-4869-A302-6471607C4350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D5D4A-7A06-44B9-B794-F837A1079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654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F58D-3360-4869-A302-6471607C4350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D5D4A-7A06-44B9-B794-F837A1079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000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F58D-3360-4869-A302-6471607C4350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D5D4A-7A06-44B9-B794-F837A1079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867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F58D-3360-4869-A302-6471607C4350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D5D4A-7A06-44B9-B794-F837A1079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38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F58D-3360-4869-A302-6471607C4350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D5D4A-7A06-44B9-B794-F837A1079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813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F58D-3360-4869-A302-6471607C4350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D5D4A-7A06-44B9-B794-F837A1079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331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F58D-3360-4869-A302-6471607C4350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D5D4A-7A06-44B9-B794-F837A1079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481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0F58D-3360-4869-A302-6471607C4350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D5D4A-7A06-44B9-B794-F837A1079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803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46076"/>
            <a:ext cx="7404848" cy="1655762"/>
          </a:xfrm>
        </p:spPr>
        <p:txBody>
          <a:bodyPr/>
          <a:lstStyle/>
          <a:p>
            <a:pPr algn="just"/>
            <a:r>
              <a:rPr lang="en-US" b="1" dirty="0"/>
              <a:t>CO-LAND - Inclusive Coastal </a:t>
            </a:r>
            <a:r>
              <a:rPr lang="en-US" b="1" dirty="0" smtClean="0"/>
              <a:t>Landscapes </a:t>
            </a:r>
          </a:p>
          <a:p>
            <a:pPr algn="just"/>
            <a:r>
              <a:rPr lang="en-US" sz="2000" dirty="0" smtClean="0"/>
              <a:t>Activating </a:t>
            </a:r>
            <a:r>
              <a:rPr lang="en-US" sz="2000" dirty="0"/>
              <a:t>green and blue infrastructure </a:t>
            </a:r>
            <a:r>
              <a:rPr lang="en-US" sz="2000" dirty="0" smtClean="0"/>
              <a:t>for sustainable </a:t>
            </a:r>
            <a:r>
              <a:rPr lang="en-US" sz="2000" dirty="0"/>
              <a:t>development of the urban-land interface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36" b="34640"/>
          <a:stretch/>
        </p:blipFill>
        <p:spPr>
          <a:xfrm>
            <a:off x="0" y="1541928"/>
            <a:ext cx="12192000" cy="5952565"/>
          </a:xfrm>
          <a:prstGeom prst="rect">
            <a:avLst/>
          </a:prstGeom>
        </p:spPr>
      </p:pic>
      <p:pic>
        <p:nvPicPr>
          <p:cNvPr id="1028" name="Picture 4" descr="https://lh6.googleusercontent.com/gdDEd33KJBT_HEU8kziWdTqzgpdJ2MPPmFqomD7esPv04Tlh3fuepR9XrMEZNnNw3T0UcqCh77dtG9Upw-gOe_eXUxeJ3Bq6OHQUCDg83HSX5-8iy9PHEUAyV8aIAKGPSlXyF9zv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4448" y="376098"/>
            <a:ext cx="3127814" cy="898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O-LA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5951" y="437964"/>
            <a:ext cx="557649" cy="77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86057" y="1632506"/>
            <a:ext cx="56499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/>
              <a:t>Tallinn IP  20-27.05.2019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9361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5814" y="321840"/>
            <a:ext cx="40155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b="1" dirty="0" smtClean="0"/>
              <a:t>CO-LAND - Inclusive Coastal Landscapes </a:t>
            </a:r>
            <a:endParaRPr lang="en-US" b="1" dirty="0" smtClean="0"/>
          </a:p>
        </p:txBody>
      </p:sp>
      <p:pic>
        <p:nvPicPr>
          <p:cNvPr id="6" name="Picture 4" descr="https://lh6.googleusercontent.com/gdDEd33KJBT_HEU8kziWdTqzgpdJ2MPPmFqomD7esPv04Tlh3fuepR9XrMEZNnNw3T0UcqCh77dtG9Upw-gOe_eXUxeJ3Bq6OHQUCDg83HSX5-8iy9PHEUAyV8aIAKGPSlXyF9z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4448" y="376098"/>
            <a:ext cx="3127814" cy="898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O-LA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5951" y="437964"/>
            <a:ext cx="557649" cy="77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481785" y="691172"/>
            <a:ext cx="2568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b="1" dirty="0" smtClean="0"/>
              <a:t>Tallinn IP  20-27.05.2019 </a:t>
            </a:r>
            <a:endParaRPr lang="en-US" b="1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half" idx="2"/>
          </p:nvPr>
        </p:nvSpPr>
        <p:spPr>
          <a:xfrm>
            <a:off x="481785" y="1485864"/>
            <a:ext cx="7649203" cy="5040441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Presentation contents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smtClean="0"/>
              <a:t>Character description</a:t>
            </a:r>
            <a:r>
              <a:rPr lang="en-GB" dirty="0" smtClean="0"/>
              <a:t>, values, specific qualities (plans, sketches, descriptions). Also information about intangible values.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smtClean="0"/>
              <a:t>Analysis conclusions</a:t>
            </a:r>
            <a:r>
              <a:rPr lang="en-GB" dirty="0" smtClean="0"/>
              <a:t>: </a:t>
            </a:r>
            <a:r>
              <a:rPr lang="en-GB" dirty="0" smtClean="0"/>
              <a:t>Based on the area perception during the course (analysis plans and description)</a:t>
            </a:r>
            <a:endParaRPr lang="en-GB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what is there?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what is missing or should be fixed?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What is the future scenario if everything happens as it happens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smtClean="0"/>
              <a:t>Vision for the area</a:t>
            </a:r>
            <a:r>
              <a:rPr lang="en-GB" dirty="0" smtClean="0"/>
              <a:t>: best possible future (plans, descriptions)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Specific goals for the area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Role of your area within the peninsula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Concept for area development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smtClean="0"/>
              <a:t>Step-by-step development</a:t>
            </a:r>
            <a:r>
              <a:rPr lang="en-GB" dirty="0" smtClean="0"/>
              <a:t>: what needs to e done to achieve the development vision (plans, illustrations)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smtClean="0"/>
              <a:t>Examples of focus areas/topics </a:t>
            </a:r>
            <a:r>
              <a:rPr lang="en-GB" dirty="0" smtClean="0"/>
              <a:t>– </a:t>
            </a:r>
            <a:r>
              <a:rPr lang="en-GB" dirty="0" err="1" smtClean="0"/>
              <a:t>detailization</a:t>
            </a:r>
            <a:r>
              <a:rPr lang="en-GB" dirty="0" smtClean="0"/>
              <a:t> of the vision, demonstrating the spatial quality of the proposals (detailed plans, drawings, sections, visualisations etc.)</a:t>
            </a:r>
          </a:p>
          <a:p>
            <a:pPr lvl="1"/>
            <a:r>
              <a:rPr lang="en-GB" dirty="0" smtClean="0"/>
              <a:t>e.g. detailed street sections, small scale intervention drawings….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smtClean="0"/>
              <a:t>500 words</a:t>
            </a:r>
          </a:p>
          <a:p>
            <a:pPr lvl="1"/>
            <a:endParaRPr lang="en-GB" dirty="0"/>
          </a:p>
          <a:p>
            <a:pPr lvl="1"/>
            <a:r>
              <a:rPr lang="en-GB" dirty="0">
                <a:solidFill>
                  <a:srgbClr val="FF0000"/>
                </a:solidFill>
              </a:rPr>
              <a:t>*</a:t>
            </a:r>
            <a:r>
              <a:rPr lang="en-GB" dirty="0" smtClean="0">
                <a:solidFill>
                  <a:srgbClr val="FF0000"/>
                </a:solidFill>
              </a:rPr>
              <a:t>Refer to information, given by the city!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* </a:t>
            </a:r>
            <a:r>
              <a:rPr lang="en-GB" dirty="0" smtClean="0">
                <a:solidFill>
                  <a:srgbClr val="FF0000"/>
                </a:solidFill>
              </a:rPr>
              <a:t>Presentation both in PowerPoint and A4 poster report</a:t>
            </a:r>
          </a:p>
        </p:txBody>
      </p:sp>
      <p:sp>
        <p:nvSpPr>
          <p:cNvPr id="12" name="Right Brace 11"/>
          <p:cNvSpPr/>
          <p:nvPr/>
        </p:nvSpPr>
        <p:spPr>
          <a:xfrm>
            <a:off x="7825293" y="2171664"/>
            <a:ext cx="682213" cy="1810871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34588" y="2892433"/>
            <a:ext cx="2791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/>
              <a:t>23.05 analysis presentation</a:t>
            </a:r>
            <a:endParaRPr lang="en-US" b="1" dirty="0"/>
          </a:p>
        </p:txBody>
      </p:sp>
      <p:sp>
        <p:nvSpPr>
          <p:cNvPr id="14" name="Right Brace 13"/>
          <p:cNvSpPr/>
          <p:nvPr/>
        </p:nvSpPr>
        <p:spPr>
          <a:xfrm>
            <a:off x="7825293" y="4063217"/>
            <a:ext cx="682213" cy="811342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134588" y="4203540"/>
            <a:ext cx="2794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/>
              <a:t>24.05 concept presentation</a:t>
            </a:r>
            <a:endParaRPr lang="en-US" b="1" dirty="0"/>
          </a:p>
        </p:txBody>
      </p:sp>
      <p:sp>
        <p:nvSpPr>
          <p:cNvPr id="17" name="Right Brace 16"/>
          <p:cNvSpPr/>
          <p:nvPr/>
        </p:nvSpPr>
        <p:spPr>
          <a:xfrm>
            <a:off x="8166399" y="2135806"/>
            <a:ext cx="1003601" cy="3639672"/>
          </a:xfrm>
          <a:prstGeom prst="rightBrace">
            <a:avLst>
              <a:gd name="adj1" fmla="val 0"/>
              <a:gd name="adj2" fmla="val 837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9170000" y="4989509"/>
            <a:ext cx="27918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26.05 </a:t>
            </a:r>
            <a:r>
              <a:rPr lang="en-GB" b="1" dirty="0" err="1" smtClean="0"/>
              <a:t>CoLand</a:t>
            </a:r>
            <a:r>
              <a:rPr lang="en-GB" b="1" dirty="0" smtClean="0"/>
              <a:t> presentation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4500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288" y="0"/>
            <a:ext cx="9003706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18000" y="196334"/>
            <a:ext cx="2864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Accessibility and function of public spaces (Tallinn level)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3129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288" y="0"/>
            <a:ext cx="9003706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18000" y="196334"/>
            <a:ext cx="2864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 smtClean="0"/>
              <a:t>Access to water 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24379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8228" y="356401"/>
            <a:ext cx="6784854" cy="625314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4800" y="356401"/>
            <a:ext cx="43209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 smtClean="0"/>
              <a:t>Gentrification, densification and possible loss of public (open) spaces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0420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56401"/>
            <a:ext cx="43209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 smtClean="0"/>
              <a:t>Narratives of the place. What is the valuable history?</a:t>
            </a:r>
            <a:endParaRPr lang="en-GB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73" b="4936"/>
          <a:stretch/>
        </p:blipFill>
        <p:spPr>
          <a:xfrm>
            <a:off x="0" y="1326775"/>
            <a:ext cx="12192000" cy="553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28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56401"/>
            <a:ext cx="43209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 smtClean="0"/>
              <a:t>Narratives of the place. What is the valuable history?</a:t>
            </a:r>
            <a:endParaRPr lang="en-GB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73" b="4936"/>
          <a:stretch/>
        </p:blipFill>
        <p:spPr>
          <a:xfrm>
            <a:off x="0" y="1326775"/>
            <a:ext cx="12192000" cy="553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92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56401"/>
            <a:ext cx="43209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 smtClean="0"/>
              <a:t>What are the values? What should be kept?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8" b="35033"/>
          <a:stretch/>
        </p:blipFill>
        <p:spPr>
          <a:xfrm>
            <a:off x="0" y="878541"/>
            <a:ext cx="12192000" cy="564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83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3941</TotalTime>
  <Words>263</Words>
  <Application>Microsoft Office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EMU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EMU user</dc:creator>
  <cp:lastModifiedBy>EMU user</cp:lastModifiedBy>
  <cp:revision>9</cp:revision>
  <dcterms:created xsi:type="dcterms:W3CDTF">2019-05-19T19:54:06Z</dcterms:created>
  <dcterms:modified xsi:type="dcterms:W3CDTF">2019-05-22T13:35:23Z</dcterms:modified>
</cp:coreProperties>
</file>