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63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5" roundtripDataSignature="AMtx7mhQBfv2CooXBkTcmZHyyJr19SAnF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138" y="278"/>
      </p:cViewPr>
      <p:guideLst>
        <p:guide orient="horz" pos="2160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customschemas.google.com/relationships/presentationmetadata" Target="metadata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nl-NL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‹nr.›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2" name="Google Shape;9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228b830c5c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228b830c5c0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g228b830c5c0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nl-NL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5" name="Google Shape;10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6" name="Google Shape;106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nl-NL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228b830c69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228b830c697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17;g228b830c697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nl-NL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228b830c697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228b830c697_0_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24;g228b830c697_0_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nl-NL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228b830c697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228b830c697_0_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31;g228b830c697_0_1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nl-NL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228b830c697_0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228b830c697_0_3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38;g228b830c697_0_3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nl-NL"/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228b830c697_0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228b830c697_0_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" name="Google Shape;145;g228b830c697_0_1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nl-NL"/>
              <a:t>8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228b830c697_0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" name="Google Shape;151;g228b830c697_0_2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" name="Google Shape;152;g228b830c697_0_2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nl-NL"/>
              <a:t>9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dia" type="title">
  <p:cSld name="TITLE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9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57070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9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pic>
        <p:nvPicPr>
          <p:cNvPr id="28" name="Google Shape;28;p5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32706" y="6169981"/>
            <a:ext cx="1621943" cy="558810"/>
          </a:xfrm>
          <a:prstGeom prst="rect">
            <a:avLst/>
          </a:prstGeom>
          <a:solidFill>
            <a:schemeClr val="lt1"/>
          </a:solidFill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angepaste indeling">
  <p:cSld name="Aangepaste indeling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8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57070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8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8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8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  <p:pic>
        <p:nvPicPr>
          <p:cNvPr id="87" name="Google Shape;87;p8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2102" y="6109904"/>
            <a:ext cx="12119898" cy="86570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Aangepaste indeling">
  <p:cSld name="1_Aangepaste indeling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8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57070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en object" type="obj">
  <p:cSld name="OBJEC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57070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6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6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  <p:pic>
        <p:nvPicPr>
          <p:cNvPr id="35" name="Google Shape;35;p6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32706" y="6169981"/>
            <a:ext cx="1621943" cy="558810"/>
          </a:xfrm>
          <a:prstGeom prst="rect">
            <a:avLst/>
          </a:prstGeom>
          <a:solidFill>
            <a:schemeClr val="lt1"/>
          </a:solidFill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eg" type="blank">
  <p:cSld name="BLANK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ekop" type="secHead">
  <p:cSld name="SECTION_HEADER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4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57070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4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43" name="Google Shape;43;p7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7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  <p:pic>
        <p:nvPicPr>
          <p:cNvPr id="46" name="Google Shape;46;p7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32706" y="6169981"/>
            <a:ext cx="1621943" cy="558810"/>
          </a:xfrm>
          <a:prstGeom prst="rect">
            <a:avLst/>
          </a:prstGeom>
          <a:solidFill>
            <a:schemeClr val="lt1"/>
          </a:solidFill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houd van twee" type="twoObj">
  <p:cSld name="TWO_OBJECTS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7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57070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7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7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7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gelijking" type="twoTxTwoObj">
  <p:cSld name="TWO_OBJECTS_WITH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7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57070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7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7" name="Google Shape;57;p7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8" name="Google Shape;58;p7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9" name="Google Shape;59;p7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0" name="Google Shape;60;p7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7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7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lleen titel" type="titleOnly">
  <p:cSld name="TITLE_ONLY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7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57070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7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7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7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houd met bijschrift" type="objTx">
  <p:cSld name="OBJECT_WITH_CAPTION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78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57070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78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71" name="Google Shape;71;p78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2" name="Google Shape;72;p7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7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7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fbeelding met bijschrift" type="picTx">
  <p:cSld name="PICTURE_WITH_CAPTION_TEXT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7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57070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79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78" name="Google Shape;78;p79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9" name="Google Shape;79;p7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7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7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18" Type="http://schemas.openxmlformats.org/officeDocument/2006/relationships/image" Target="../media/image6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7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57070"/>
              </a:buClr>
              <a:buSzPts val="4400"/>
              <a:buFont typeface="Calibri"/>
              <a:buNone/>
              <a:defRPr sz="4400" b="1" i="0" u="none" strike="noStrike" cap="none">
                <a:solidFill>
                  <a:srgbClr val="75707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5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5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5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5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  <p:sp>
        <p:nvSpPr>
          <p:cNvPr id="15" name="Google Shape;15;p58"/>
          <p:cNvSpPr txBox="1"/>
          <p:nvPr/>
        </p:nvSpPr>
        <p:spPr>
          <a:xfrm>
            <a:off x="838200" y="633141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nl-NL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13/01/2022</a:t>
            </a:r>
            <a:endParaRPr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" name="Google Shape;16;p58"/>
          <p:cNvSpPr txBox="1"/>
          <p:nvPr/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nl-NL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‹nr.›</a:t>
            </a:fld>
            <a:endParaRPr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58"/>
          <p:cNvSpPr/>
          <p:nvPr/>
        </p:nvSpPr>
        <p:spPr>
          <a:xfrm>
            <a:off x="5086905" y="6074393"/>
            <a:ext cx="3435658" cy="78360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8" name="Google Shape;18;p58" descr="Une image contenant texte&#10;&#10;Description générée automatiquement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4859585" y="6130105"/>
            <a:ext cx="2346181" cy="672181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Google Shape;19;p58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2531095" y="6019885"/>
            <a:ext cx="2339268" cy="886234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Google Shape;20;p58" descr="Une image contenant texte, clipart&#10;&#10;Description générée automatiquement"/>
          <p:cNvPicPr preferRelativeResize="0"/>
          <p:nvPr/>
        </p:nvPicPr>
        <p:blipFill rotWithShape="1">
          <a:blip r:embed="rId15">
            <a:alphaModFix/>
          </a:blip>
          <a:srcRect/>
          <a:stretch/>
        </p:blipFill>
        <p:spPr>
          <a:xfrm>
            <a:off x="10704862" y="6285940"/>
            <a:ext cx="1444986" cy="410597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Google Shape;21;p58"/>
          <p:cNvPicPr preferRelativeResize="0"/>
          <p:nvPr/>
        </p:nvPicPr>
        <p:blipFill rotWithShape="1">
          <a:blip r:embed="rId16">
            <a:alphaModFix/>
          </a:blip>
          <a:srcRect/>
          <a:stretch/>
        </p:blipFill>
        <p:spPr>
          <a:xfrm>
            <a:off x="7057250" y="6002707"/>
            <a:ext cx="3509098" cy="865707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Google Shape;22;p58"/>
          <p:cNvPicPr preferRelativeResize="0"/>
          <p:nvPr/>
        </p:nvPicPr>
        <p:blipFill rotWithShape="1">
          <a:blip r:embed="rId17">
            <a:alphaModFix/>
          </a:blip>
          <a:srcRect/>
          <a:stretch/>
        </p:blipFill>
        <p:spPr>
          <a:xfrm>
            <a:off x="127665" y="6124269"/>
            <a:ext cx="2346181" cy="726968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Google Shape;23;p58"/>
          <p:cNvPicPr preferRelativeResize="0"/>
          <p:nvPr/>
        </p:nvPicPr>
        <p:blipFill rotWithShape="1">
          <a:blip r:embed="rId18">
            <a:alphaModFix/>
          </a:blip>
          <a:srcRect/>
          <a:stretch/>
        </p:blipFill>
        <p:spPr>
          <a:xfrm>
            <a:off x="10313960" y="136524"/>
            <a:ext cx="1692112" cy="668147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Google Shape;24;p58"/>
          <p:cNvPicPr preferRelativeResize="0"/>
          <p:nvPr/>
        </p:nvPicPr>
        <p:blipFill rotWithShape="1">
          <a:blip r:embed="rId19">
            <a:alphaModFix/>
          </a:blip>
          <a:srcRect/>
          <a:stretch/>
        </p:blipFill>
        <p:spPr>
          <a:xfrm>
            <a:off x="7832706" y="6169981"/>
            <a:ext cx="1621943" cy="558810"/>
          </a:xfrm>
          <a:prstGeom prst="rect">
            <a:avLst/>
          </a:prstGeom>
          <a:solidFill>
            <a:schemeClr val="lt1"/>
          </a:solidFill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57070"/>
              </a:buClr>
              <a:buSzPts val="4400"/>
              <a:buFont typeface="Calibri"/>
              <a:buNone/>
            </a:pPr>
            <a:r>
              <a:rPr lang="nl-NL"/>
              <a:t>General structure of the presentation  </a:t>
            </a:r>
            <a:endParaRPr/>
          </a:p>
        </p:txBody>
      </p:sp>
      <p:sp>
        <p:nvSpPr>
          <p:cNvPr id="95" name="Google Shape;95;p4"/>
          <p:cNvSpPr txBox="1">
            <a:spLocks noGrp="1"/>
          </p:cNvSpPr>
          <p:nvPr>
            <p:ph type="body" idx="1"/>
          </p:nvPr>
        </p:nvSpPr>
        <p:spPr>
          <a:xfrm>
            <a:off x="838200" y="1799600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914400" lvl="0" indent="-374650" algn="l" rtl="0">
              <a:spcBef>
                <a:spcPts val="0"/>
              </a:spcBef>
              <a:spcAft>
                <a:spcPts val="0"/>
              </a:spcAft>
              <a:buSzPts val="2300"/>
              <a:buChar char="•"/>
            </a:pPr>
            <a:r>
              <a:rPr lang="nl-NL" sz="3300" dirty="0"/>
              <a:t>15 minutes presentation of </a:t>
            </a:r>
            <a:r>
              <a:rPr lang="nl-NL" sz="3300" dirty="0" err="1"/>
              <a:t>this</a:t>
            </a:r>
            <a:r>
              <a:rPr lang="nl-NL" sz="3300" dirty="0"/>
              <a:t> </a:t>
            </a:r>
            <a:r>
              <a:rPr lang="nl-NL" sz="3300" dirty="0" err="1"/>
              <a:t>powerpoint</a:t>
            </a:r>
            <a:endParaRPr lang="nl-NL" sz="3300" dirty="0"/>
          </a:p>
          <a:p>
            <a:pPr marL="914400" lvl="0" indent="-374650" algn="l" rtl="0">
              <a:spcBef>
                <a:spcPts val="0"/>
              </a:spcBef>
              <a:spcAft>
                <a:spcPts val="0"/>
              </a:spcAft>
              <a:buSzPts val="2300"/>
              <a:buChar char="•"/>
            </a:pPr>
            <a:r>
              <a:rPr lang="nl-NL" sz="3300" dirty="0"/>
              <a:t>10 minutes Q&amp;A</a:t>
            </a:r>
            <a:endParaRPr sz="3300" dirty="0"/>
          </a:p>
          <a:p>
            <a:pPr marL="9144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228b830c5c0_0_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/>
              <a:t>Presentation structure of the powerpoint </a:t>
            </a:r>
            <a:endParaRPr/>
          </a:p>
        </p:txBody>
      </p:sp>
      <p:sp>
        <p:nvSpPr>
          <p:cNvPr id="102" name="Google Shape;102;g228b830c5c0_0_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dirty="0" err="1"/>
              <a:t>You</a:t>
            </a:r>
            <a:r>
              <a:rPr lang="nl-NL" dirty="0"/>
              <a:t> </a:t>
            </a:r>
            <a:r>
              <a:rPr lang="nl-NL" dirty="0" err="1"/>
              <a:t>can</a:t>
            </a:r>
            <a:r>
              <a:rPr lang="nl-NL" dirty="0"/>
              <a:t> </a:t>
            </a:r>
            <a:r>
              <a:rPr lang="nl-NL" dirty="0" err="1"/>
              <a:t>use</a:t>
            </a:r>
            <a:r>
              <a:rPr lang="nl-NL" dirty="0"/>
              <a:t> the </a:t>
            </a:r>
            <a:r>
              <a:rPr lang="nl-NL" dirty="0" err="1"/>
              <a:t>following</a:t>
            </a:r>
            <a:r>
              <a:rPr lang="nl-NL" dirty="0"/>
              <a:t> slides in the model, but feel free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adapt</a:t>
            </a:r>
            <a:r>
              <a:rPr lang="nl-NL" dirty="0"/>
              <a:t> </a:t>
            </a:r>
            <a:r>
              <a:rPr lang="nl-NL" dirty="0" err="1"/>
              <a:t>where</a:t>
            </a:r>
            <a:r>
              <a:rPr lang="nl-NL" dirty="0"/>
              <a:t> </a:t>
            </a:r>
            <a:r>
              <a:rPr lang="nl-NL" dirty="0" err="1"/>
              <a:t>you</a:t>
            </a:r>
            <a:r>
              <a:rPr lang="nl-NL" dirty="0"/>
              <a:t> want</a:t>
            </a:r>
            <a:endParaRPr dirty="0"/>
          </a:p>
          <a:p>
            <a:pPr marL="91440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nl-NL" dirty="0"/>
              <a:t>General </a:t>
            </a:r>
            <a:r>
              <a:rPr lang="nl-NL" dirty="0" err="1"/>
              <a:t>introduction</a:t>
            </a:r>
            <a:r>
              <a:rPr lang="nl-NL" dirty="0"/>
              <a:t> on your </a:t>
            </a:r>
            <a:r>
              <a:rPr lang="nl-NL" dirty="0" err="1"/>
              <a:t>position</a:t>
            </a:r>
            <a:r>
              <a:rPr lang="nl-NL" dirty="0"/>
              <a:t> </a:t>
            </a:r>
            <a:r>
              <a:rPr lang="nl-NL" dirty="0" err="1"/>
              <a:t>regarding</a:t>
            </a:r>
            <a:r>
              <a:rPr lang="nl-NL" dirty="0"/>
              <a:t> food system planning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nl-NL" dirty="0"/>
              <a:t>Your </a:t>
            </a:r>
            <a:r>
              <a:rPr lang="nl-NL" dirty="0" err="1"/>
              <a:t>main</a:t>
            </a:r>
            <a:r>
              <a:rPr lang="nl-NL" dirty="0"/>
              <a:t> </a:t>
            </a:r>
            <a:r>
              <a:rPr lang="nl-NL" dirty="0" err="1"/>
              <a:t>challenge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nl-NL" dirty="0"/>
              <a:t>Goal(s) for </a:t>
            </a:r>
            <a:r>
              <a:rPr lang="nl-NL" dirty="0" err="1"/>
              <a:t>possible</a:t>
            </a:r>
            <a:r>
              <a:rPr lang="nl-NL" dirty="0"/>
              <a:t> </a:t>
            </a:r>
            <a:r>
              <a:rPr lang="nl-NL" dirty="0" err="1"/>
              <a:t>transition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nl-NL" dirty="0"/>
              <a:t>How </a:t>
            </a:r>
            <a:r>
              <a:rPr lang="nl-NL" dirty="0" err="1"/>
              <a:t>would</a:t>
            </a:r>
            <a:r>
              <a:rPr lang="nl-NL" dirty="0"/>
              <a:t> </a:t>
            </a:r>
            <a:r>
              <a:rPr lang="nl-NL" dirty="0" err="1"/>
              <a:t>you</a:t>
            </a:r>
            <a:r>
              <a:rPr lang="nl-NL" dirty="0"/>
              <a:t> approach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achieve</a:t>
            </a:r>
            <a:r>
              <a:rPr lang="nl-NL" dirty="0"/>
              <a:t> these goals</a:t>
            </a: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nl-NL" dirty="0" err="1"/>
              <a:t>If</a:t>
            </a:r>
            <a:r>
              <a:rPr lang="nl-NL" dirty="0"/>
              <a:t> </a:t>
            </a:r>
            <a:r>
              <a:rPr lang="nl-NL" dirty="0" err="1"/>
              <a:t>you</a:t>
            </a:r>
            <a:r>
              <a:rPr lang="nl-NL" dirty="0"/>
              <a:t> </a:t>
            </a:r>
            <a:r>
              <a:rPr lang="nl-NL" dirty="0" err="1"/>
              <a:t>would</a:t>
            </a:r>
            <a:r>
              <a:rPr lang="nl-NL" dirty="0"/>
              <a:t> make a prototype, </a:t>
            </a:r>
            <a:r>
              <a:rPr lang="nl-NL" dirty="0" err="1"/>
              <a:t>how</a:t>
            </a:r>
            <a:r>
              <a:rPr lang="nl-NL" dirty="0"/>
              <a:t> </a:t>
            </a:r>
            <a:r>
              <a:rPr lang="nl-NL" dirty="0" err="1"/>
              <a:t>would</a:t>
            </a:r>
            <a:r>
              <a:rPr lang="nl-NL" dirty="0"/>
              <a:t> </a:t>
            </a:r>
            <a:r>
              <a:rPr lang="nl-NL" dirty="0" err="1"/>
              <a:t>it</a:t>
            </a:r>
            <a:r>
              <a:rPr lang="nl-NL" dirty="0"/>
              <a:t> look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nl-NL" dirty="0" err="1"/>
              <a:t>Reflection</a:t>
            </a:r>
            <a:r>
              <a:rPr lang="nl-NL" dirty="0"/>
              <a:t> on the course and your </a:t>
            </a:r>
            <a:r>
              <a:rPr lang="nl-NL" dirty="0" err="1"/>
              <a:t>own</a:t>
            </a:r>
            <a:r>
              <a:rPr lang="nl-NL" dirty="0"/>
              <a:t> learning </a:t>
            </a:r>
            <a:r>
              <a:rPr lang="nl-NL" dirty="0" err="1"/>
              <a:t>process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"/>
          <p:cNvSpPr/>
          <p:nvPr/>
        </p:nvSpPr>
        <p:spPr>
          <a:xfrm>
            <a:off x="5512175" y="2901200"/>
            <a:ext cx="5345100" cy="29046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91440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nl-NL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name, country, </a:t>
            </a:r>
            <a:r>
              <a:rPr lang="nl-NL" sz="2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affiliation</a:t>
            </a:r>
            <a:r>
              <a:rPr lang="nl-NL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nl-NL" sz="2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position</a:t>
            </a: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"/>
          <p:cNvSpPr/>
          <p:nvPr/>
        </p:nvSpPr>
        <p:spPr>
          <a:xfrm>
            <a:off x="0" y="0"/>
            <a:ext cx="7067100" cy="6858000"/>
          </a:xfrm>
          <a:prstGeom prst="rect">
            <a:avLst/>
          </a:prstGeom>
          <a:gradFill>
            <a:gsLst>
              <a:gs pos="0">
                <a:srgbClr val="FFFFFF">
                  <a:alpha val="0"/>
                </a:srgbClr>
              </a:gs>
              <a:gs pos="19000">
                <a:srgbClr val="FFFFFF">
                  <a:alpha val="36862"/>
                </a:srgbClr>
              </a:gs>
              <a:gs pos="35000">
                <a:srgbClr val="FFFFFF">
                  <a:alpha val="76078"/>
                </a:srgbClr>
              </a:gs>
              <a:gs pos="48000">
                <a:schemeClr val="lt1"/>
              </a:gs>
              <a:gs pos="100000">
                <a:schemeClr val="lt1"/>
              </a:gs>
            </a:gsLst>
            <a:lin ang="10800025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0" name="Google Shape;110;p1" descr="Une image contenant texte&#10;&#10;Description générée automatiquement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23727" y="74071"/>
            <a:ext cx="4549175" cy="1820332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1"/>
          <p:cNvSpPr/>
          <p:nvPr/>
        </p:nvSpPr>
        <p:spPr>
          <a:xfrm>
            <a:off x="155524" y="1503273"/>
            <a:ext cx="7278900" cy="333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57070"/>
              </a:buClr>
              <a:buSzPts val="2000"/>
              <a:buFont typeface="Calibri"/>
              <a:buNone/>
            </a:pPr>
            <a:endParaRPr sz="20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Calibri"/>
              <a:buNone/>
            </a:pPr>
            <a:r>
              <a:rPr lang="nl-NL" sz="5400" b="1" i="0" u="sng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AESOP4Food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</a:pPr>
            <a:r>
              <a:rPr lang="nl-NL" sz="4400" b="1" i="1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Sustainable Food </a:t>
            </a:r>
            <a:endParaRPr sz="4400" b="1" i="1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</a:pPr>
            <a:r>
              <a:rPr lang="nl-NL" sz="4400" b="1" i="1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Planning Seminar </a:t>
            </a:r>
            <a:endParaRPr sz="4400" b="1" i="1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2" name="Google Shape;112;p1" descr="O imagine care conține text&#10;&#10;Descriere generată automat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494323" y="6473699"/>
            <a:ext cx="2743200" cy="402446"/>
          </a:xfrm>
          <a:prstGeom prst="rect">
            <a:avLst/>
          </a:prstGeom>
          <a:noFill/>
          <a:ln>
            <a:noFill/>
          </a:ln>
        </p:spPr>
      </p:pic>
      <p:sp>
        <p:nvSpPr>
          <p:cNvPr id="113" name="Google Shape;113;p1"/>
          <p:cNvSpPr txBox="1"/>
          <p:nvPr/>
        </p:nvSpPr>
        <p:spPr>
          <a:xfrm>
            <a:off x="146535" y="4505094"/>
            <a:ext cx="4447200" cy="232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ct val="135000"/>
              <a:buFont typeface="Arial"/>
              <a:buNone/>
            </a:pPr>
            <a:r>
              <a:rPr lang="nl-NL" sz="4000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presentation </a:t>
            </a:r>
            <a:r>
              <a:rPr lang="nl-NL" sz="4000" b="0" i="0" u="none" strike="noStrike" cap="none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2025</a:t>
            </a:r>
            <a:br>
              <a:rPr lang="nl-NL" sz="4000" b="0" i="0" u="none" strike="noStrike" cap="none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lang="nl-NL" sz="3600" b="1" i="1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April</a:t>
            </a:r>
            <a:r>
              <a:rPr lang="nl-NL" sz="3600" b="1" i="1" u="none" strike="noStrike" cap="none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, 2025</a:t>
            </a: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228b830c697_0_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dirty="0"/>
              <a:t>General </a:t>
            </a:r>
            <a:r>
              <a:rPr lang="nl-NL" dirty="0" err="1"/>
              <a:t>introduction</a:t>
            </a:r>
            <a:r>
              <a:rPr lang="nl-NL" dirty="0"/>
              <a:t> on your </a:t>
            </a:r>
            <a:r>
              <a:rPr lang="nl-NL" dirty="0" err="1"/>
              <a:t>position</a:t>
            </a:r>
            <a:r>
              <a:rPr lang="nl-NL" dirty="0"/>
              <a:t> </a:t>
            </a:r>
            <a:r>
              <a:rPr lang="nl-NL" dirty="0" err="1"/>
              <a:t>regarding</a:t>
            </a:r>
            <a:r>
              <a:rPr lang="nl-NL" dirty="0"/>
              <a:t> food system planning</a:t>
            </a:r>
            <a:endParaRPr dirty="0"/>
          </a:p>
        </p:txBody>
      </p:sp>
      <p:sp>
        <p:nvSpPr>
          <p:cNvPr id="120" name="Google Shape;120;g228b830c697_0_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nl-NL" dirty="0" err="1"/>
              <a:t>What</a:t>
            </a:r>
            <a:r>
              <a:rPr lang="nl-NL" dirty="0"/>
              <a:t> </a:t>
            </a:r>
            <a:r>
              <a:rPr lang="nl-NL" dirty="0" err="1"/>
              <a:t>could</a:t>
            </a:r>
            <a:r>
              <a:rPr lang="nl-NL" dirty="0"/>
              <a:t> </a:t>
            </a:r>
            <a:r>
              <a:rPr lang="nl-NL" dirty="0" err="1"/>
              <a:t>be</a:t>
            </a:r>
            <a:r>
              <a:rPr lang="nl-NL" dirty="0"/>
              <a:t> your </a:t>
            </a:r>
            <a:r>
              <a:rPr lang="nl-NL" dirty="0" err="1"/>
              <a:t>role</a:t>
            </a:r>
            <a:r>
              <a:rPr lang="nl-NL" dirty="0"/>
              <a:t>?</a:t>
            </a: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nl-NL" dirty="0" err="1"/>
              <a:t>What</a:t>
            </a:r>
            <a:r>
              <a:rPr lang="nl-NL" dirty="0"/>
              <a:t> kind of system </a:t>
            </a:r>
            <a:r>
              <a:rPr lang="nl-NL" dirty="0" err="1"/>
              <a:t>would</a:t>
            </a:r>
            <a:r>
              <a:rPr lang="nl-NL" dirty="0"/>
              <a:t> </a:t>
            </a:r>
            <a:r>
              <a:rPr lang="nl-NL" dirty="0" err="1"/>
              <a:t>you</a:t>
            </a:r>
            <a:r>
              <a:rPr lang="nl-NL" dirty="0"/>
              <a:t> approach?</a:t>
            </a: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nl-NL" dirty="0" err="1"/>
              <a:t>What</a:t>
            </a:r>
            <a:r>
              <a:rPr lang="nl-NL" dirty="0"/>
              <a:t> </a:t>
            </a:r>
            <a:r>
              <a:rPr lang="nl-NL" dirty="0" err="1"/>
              <a:t>aspects</a:t>
            </a:r>
            <a:r>
              <a:rPr lang="nl-NL" dirty="0"/>
              <a:t> are relevant for </a:t>
            </a:r>
            <a:r>
              <a:rPr lang="nl-NL" dirty="0" err="1"/>
              <a:t>you</a:t>
            </a:r>
            <a:r>
              <a:rPr lang="nl-NL" dirty="0"/>
              <a:t>?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228b830c697_0_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dirty="0" err="1"/>
              <a:t>Main</a:t>
            </a:r>
            <a:r>
              <a:rPr lang="nl-NL" dirty="0"/>
              <a:t> </a:t>
            </a:r>
            <a:r>
              <a:rPr lang="nl-NL" dirty="0" err="1"/>
              <a:t>challenge</a:t>
            </a:r>
            <a:r>
              <a:rPr lang="nl-NL" dirty="0"/>
              <a:t> </a:t>
            </a:r>
            <a:r>
              <a:rPr lang="nl-NL" dirty="0" err="1"/>
              <a:t>you</a:t>
            </a:r>
            <a:r>
              <a:rPr lang="nl-NL" dirty="0"/>
              <a:t> </a:t>
            </a:r>
            <a:r>
              <a:rPr lang="nl-NL" dirty="0" err="1"/>
              <a:t>would</a:t>
            </a:r>
            <a:r>
              <a:rPr lang="nl-NL" dirty="0"/>
              <a:t> </a:t>
            </a:r>
            <a:r>
              <a:rPr lang="nl-NL" dirty="0" err="1"/>
              <a:t>address</a:t>
            </a:r>
            <a:endParaRPr dirty="0"/>
          </a:p>
        </p:txBody>
      </p:sp>
      <p:sp>
        <p:nvSpPr>
          <p:cNvPr id="127" name="Google Shape;127;g228b830c697_0_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nl-NL" dirty="0" err="1"/>
              <a:t>Looking</a:t>
            </a:r>
            <a:r>
              <a:rPr lang="nl-NL" dirty="0"/>
              <a:t> at the food system / aspect of </a:t>
            </a:r>
            <a:r>
              <a:rPr lang="nl-NL" dirty="0" err="1"/>
              <a:t>it</a:t>
            </a:r>
            <a:r>
              <a:rPr lang="nl-NL" dirty="0"/>
              <a:t>, </a:t>
            </a:r>
            <a:r>
              <a:rPr lang="nl-NL" dirty="0" err="1"/>
              <a:t>what</a:t>
            </a:r>
            <a:r>
              <a:rPr lang="nl-NL" dirty="0"/>
              <a:t> </a:t>
            </a:r>
            <a:r>
              <a:rPr lang="nl-NL" dirty="0" err="1"/>
              <a:t>would</a:t>
            </a:r>
            <a:r>
              <a:rPr lang="nl-NL" dirty="0"/>
              <a:t> </a:t>
            </a:r>
            <a:r>
              <a:rPr lang="nl-NL" dirty="0" err="1"/>
              <a:t>be</a:t>
            </a:r>
            <a:r>
              <a:rPr lang="nl-NL" dirty="0"/>
              <a:t> the </a:t>
            </a:r>
            <a:r>
              <a:rPr lang="nl-NL" dirty="0" err="1"/>
              <a:t>challenge</a:t>
            </a:r>
            <a:r>
              <a:rPr lang="nl-NL" dirty="0"/>
              <a:t> </a:t>
            </a:r>
            <a:r>
              <a:rPr lang="nl-NL" dirty="0" err="1"/>
              <a:t>you</a:t>
            </a:r>
            <a:r>
              <a:rPr lang="nl-NL" dirty="0"/>
              <a:t> </a:t>
            </a:r>
            <a:r>
              <a:rPr lang="nl-NL" dirty="0" err="1"/>
              <a:t>would</a:t>
            </a:r>
            <a:r>
              <a:rPr lang="nl-NL" dirty="0"/>
              <a:t> approach?</a:t>
            </a:r>
            <a:endParaRPr dirty="0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228b830c697_0_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dirty="0"/>
              <a:t>Goal(s) for </a:t>
            </a:r>
            <a:r>
              <a:rPr lang="nl-NL" dirty="0" err="1"/>
              <a:t>transition</a:t>
            </a:r>
            <a:endParaRPr dirty="0"/>
          </a:p>
        </p:txBody>
      </p:sp>
      <p:sp>
        <p:nvSpPr>
          <p:cNvPr id="134" name="Google Shape;134;g228b830c697_0_1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nl-NL" dirty="0" err="1"/>
              <a:t>Can</a:t>
            </a:r>
            <a:r>
              <a:rPr lang="nl-NL" dirty="0"/>
              <a:t> </a:t>
            </a:r>
            <a:r>
              <a:rPr lang="nl-NL" dirty="0" err="1"/>
              <a:t>you</a:t>
            </a:r>
            <a:r>
              <a:rPr lang="nl-NL" dirty="0"/>
              <a:t> </a:t>
            </a:r>
            <a:r>
              <a:rPr lang="nl-NL" dirty="0" err="1"/>
              <a:t>formulate</a:t>
            </a:r>
            <a:r>
              <a:rPr lang="nl-NL" dirty="0"/>
              <a:t> </a:t>
            </a:r>
            <a:r>
              <a:rPr lang="nl-NL" dirty="0" err="1"/>
              <a:t>one</a:t>
            </a:r>
            <a:r>
              <a:rPr lang="nl-NL" dirty="0"/>
              <a:t> or more goals </a:t>
            </a:r>
            <a:r>
              <a:rPr lang="nl-NL" dirty="0" err="1"/>
              <a:t>that</a:t>
            </a:r>
            <a:r>
              <a:rPr lang="nl-NL" dirty="0"/>
              <a:t> </a:t>
            </a:r>
            <a:r>
              <a:rPr lang="nl-NL" dirty="0" err="1"/>
              <a:t>you</a:t>
            </a:r>
            <a:r>
              <a:rPr lang="nl-NL" dirty="0"/>
              <a:t> </a:t>
            </a:r>
            <a:r>
              <a:rPr lang="nl-NL" dirty="0" err="1"/>
              <a:t>would</a:t>
            </a:r>
            <a:r>
              <a:rPr lang="nl-NL" dirty="0"/>
              <a:t> like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achieve</a:t>
            </a:r>
            <a:r>
              <a:rPr lang="nl-NL" dirty="0"/>
              <a:t>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address</a:t>
            </a:r>
            <a:r>
              <a:rPr lang="nl-NL" dirty="0"/>
              <a:t> the </a:t>
            </a:r>
            <a:r>
              <a:rPr lang="nl-NL" dirty="0" err="1"/>
              <a:t>challenge</a:t>
            </a:r>
            <a:r>
              <a:rPr lang="nl-NL" dirty="0"/>
              <a:t> </a:t>
            </a:r>
            <a:r>
              <a:rPr lang="nl-NL" dirty="0" err="1"/>
              <a:t>you</a:t>
            </a:r>
            <a:r>
              <a:rPr lang="nl-NL" dirty="0"/>
              <a:t> </a:t>
            </a:r>
            <a:r>
              <a:rPr lang="nl-NL" dirty="0" err="1"/>
              <a:t>defined</a:t>
            </a:r>
            <a:r>
              <a:rPr lang="nl-NL" dirty="0"/>
              <a:t>?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228b830c697_0_3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dirty="0"/>
              <a:t>Approach of </a:t>
            </a:r>
            <a:r>
              <a:rPr lang="nl-NL" dirty="0" err="1"/>
              <a:t>achieving</a:t>
            </a:r>
            <a:r>
              <a:rPr lang="nl-NL" dirty="0"/>
              <a:t> the goal (s).</a:t>
            </a:r>
            <a:endParaRPr dirty="0"/>
          </a:p>
        </p:txBody>
      </p:sp>
      <p:sp>
        <p:nvSpPr>
          <p:cNvPr id="141" name="Google Shape;141;g228b830c697_0_3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nl-NL" dirty="0"/>
              <a:t>For </a:t>
            </a:r>
            <a:r>
              <a:rPr lang="nl-NL" dirty="0" err="1"/>
              <a:t>achieving</a:t>
            </a:r>
            <a:r>
              <a:rPr lang="nl-NL" dirty="0"/>
              <a:t> the goal, </a:t>
            </a:r>
            <a:r>
              <a:rPr lang="nl-NL" dirty="0" err="1"/>
              <a:t>what</a:t>
            </a:r>
            <a:r>
              <a:rPr lang="nl-NL" dirty="0"/>
              <a:t> </a:t>
            </a:r>
            <a:r>
              <a:rPr lang="nl-NL" dirty="0" err="1"/>
              <a:t>would</a:t>
            </a:r>
            <a:r>
              <a:rPr lang="nl-NL" dirty="0"/>
              <a:t> </a:t>
            </a:r>
            <a:r>
              <a:rPr lang="nl-NL" dirty="0" err="1"/>
              <a:t>be</a:t>
            </a:r>
            <a:r>
              <a:rPr lang="nl-NL" dirty="0"/>
              <a:t> your approach, </a:t>
            </a:r>
            <a:r>
              <a:rPr lang="nl-NL" dirty="0" err="1"/>
              <a:t>strategy</a:t>
            </a:r>
            <a:r>
              <a:rPr lang="nl-NL" dirty="0"/>
              <a:t>, </a:t>
            </a:r>
            <a:r>
              <a:rPr lang="nl-NL" dirty="0" err="1"/>
              <a:t>activities</a:t>
            </a:r>
            <a:r>
              <a:rPr lang="nl-NL" dirty="0"/>
              <a:t>?</a:t>
            </a: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228b830c697_0_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dirty="0"/>
              <a:t>Prototype</a:t>
            </a:r>
            <a:endParaRPr dirty="0"/>
          </a:p>
        </p:txBody>
      </p:sp>
      <p:sp>
        <p:nvSpPr>
          <p:cNvPr id="148" name="Google Shape;148;g228b830c697_0_1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nl-NL" dirty="0"/>
              <a:t>In the </a:t>
            </a:r>
            <a:r>
              <a:rPr lang="nl-NL" dirty="0" err="1"/>
              <a:t>lectures</a:t>
            </a:r>
            <a:r>
              <a:rPr lang="nl-NL" dirty="0"/>
              <a:t> the concept of prototypes was </a:t>
            </a:r>
            <a:r>
              <a:rPr lang="nl-NL" dirty="0" err="1"/>
              <a:t>presented</a:t>
            </a:r>
            <a:r>
              <a:rPr lang="nl-NL" dirty="0"/>
              <a:t>. </a:t>
            </a: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nl-NL" dirty="0" err="1"/>
              <a:t>If</a:t>
            </a:r>
            <a:r>
              <a:rPr lang="nl-NL" dirty="0"/>
              <a:t> </a:t>
            </a:r>
            <a:r>
              <a:rPr lang="nl-NL" dirty="0" err="1"/>
              <a:t>you</a:t>
            </a:r>
            <a:r>
              <a:rPr lang="nl-NL" dirty="0"/>
              <a:t> </a:t>
            </a:r>
            <a:r>
              <a:rPr lang="nl-NL" dirty="0" err="1"/>
              <a:t>think</a:t>
            </a:r>
            <a:r>
              <a:rPr lang="nl-NL" dirty="0"/>
              <a:t> of a </a:t>
            </a:r>
            <a:r>
              <a:rPr lang="nl-NL" dirty="0" err="1"/>
              <a:t>possible</a:t>
            </a:r>
            <a:r>
              <a:rPr lang="nl-NL" dirty="0"/>
              <a:t> </a:t>
            </a:r>
            <a:r>
              <a:rPr lang="nl-NL" dirty="0" err="1"/>
              <a:t>intervention</a:t>
            </a:r>
            <a:r>
              <a:rPr lang="nl-NL" dirty="0"/>
              <a:t>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foster</a:t>
            </a:r>
            <a:r>
              <a:rPr lang="nl-NL" dirty="0"/>
              <a:t> your goal, </a:t>
            </a:r>
            <a:r>
              <a:rPr lang="nl-NL" dirty="0" err="1"/>
              <a:t>what</a:t>
            </a:r>
            <a:r>
              <a:rPr lang="nl-NL" dirty="0"/>
              <a:t> kind of prototype </a:t>
            </a:r>
            <a:r>
              <a:rPr lang="nl-NL" dirty="0" err="1"/>
              <a:t>you</a:t>
            </a:r>
            <a:r>
              <a:rPr lang="nl-NL" dirty="0"/>
              <a:t> </a:t>
            </a:r>
            <a:r>
              <a:rPr lang="nl-NL" dirty="0" err="1"/>
              <a:t>might</a:t>
            </a:r>
            <a:r>
              <a:rPr lang="nl-NL" dirty="0"/>
              <a:t> </a:t>
            </a:r>
            <a:r>
              <a:rPr lang="nl-NL" dirty="0" err="1"/>
              <a:t>develop</a:t>
            </a:r>
            <a:r>
              <a:rPr lang="nl-NL" dirty="0"/>
              <a:t>?</a:t>
            </a: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nl-NL" i="1" dirty="0"/>
              <a:t>(for </a:t>
            </a:r>
            <a:r>
              <a:rPr lang="nl-NL" i="1" dirty="0" err="1"/>
              <a:t>this</a:t>
            </a:r>
            <a:r>
              <a:rPr lang="nl-NL" i="1" dirty="0"/>
              <a:t> course </a:t>
            </a:r>
            <a:r>
              <a:rPr lang="nl-NL" i="1" dirty="0" err="1"/>
              <a:t>you</a:t>
            </a:r>
            <a:r>
              <a:rPr lang="nl-NL" i="1" dirty="0"/>
              <a:t> do </a:t>
            </a:r>
            <a:r>
              <a:rPr lang="nl-NL" i="1" dirty="0" err="1"/>
              <a:t>not</a:t>
            </a:r>
            <a:r>
              <a:rPr lang="nl-NL" i="1" dirty="0"/>
              <a:t> have </a:t>
            </a:r>
            <a:r>
              <a:rPr lang="nl-NL" i="1" dirty="0" err="1"/>
              <a:t>to</a:t>
            </a:r>
            <a:r>
              <a:rPr lang="nl-NL" i="1" dirty="0"/>
              <a:t> </a:t>
            </a:r>
            <a:r>
              <a:rPr lang="nl-NL" i="1" dirty="0" err="1"/>
              <a:t>develop</a:t>
            </a:r>
            <a:r>
              <a:rPr lang="nl-NL" i="1" dirty="0"/>
              <a:t> the prototype, but </a:t>
            </a:r>
            <a:r>
              <a:rPr lang="nl-NL" i="1" dirty="0" err="1"/>
              <a:t>please</a:t>
            </a:r>
            <a:r>
              <a:rPr lang="nl-NL" i="1" dirty="0"/>
              <a:t> </a:t>
            </a:r>
            <a:r>
              <a:rPr lang="nl-NL" i="1" dirty="0" err="1"/>
              <a:t>describe</a:t>
            </a:r>
            <a:r>
              <a:rPr lang="nl-NL" i="1" dirty="0"/>
              <a:t> </a:t>
            </a:r>
            <a:r>
              <a:rPr lang="nl-NL" i="1" dirty="0" err="1"/>
              <a:t>it</a:t>
            </a:r>
            <a:r>
              <a:rPr lang="nl-NL" i="1" dirty="0"/>
              <a:t> here)</a:t>
            </a:r>
            <a:endParaRPr i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228b830c697_0_2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dirty="0" err="1"/>
              <a:t>Reflection</a:t>
            </a:r>
            <a:r>
              <a:rPr lang="nl-NL" dirty="0"/>
              <a:t> on the seminar and your </a:t>
            </a:r>
            <a:r>
              <a:rPr lang="nl-NL" dirty="0" err="1"/>
              <a:t>own</a:t>
            </a:r>
            <a:r>
              <a:rPr lang="nl-NL" dirty="0"/>
              <a:t> </a:t>
            </a:r>
            <a:r>
              <a:rPr lang="nl-NL" dirty="0" err="1"/>
              <a:t>activity</a:t>
            </a:r>
            <a:r>
              <a:rPr lang="nl-NL" dirty="0"/>
              <a:t> for the course</a:t>
            </a:r>
            <a:endParaRPr dirty="0"/>
          </a:p>
        </p:txBody>
      </p:sp>
      <p:sp>
        <p:nvSpPr>
          <p:cNvPr id="155" name="Google Shape;155;g228b830c697_0_2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nl-NL" dirty="0" err="1"/>
              <a:t>Please</a:t>
            </a:r>
            <a:r>
              <a:rPr lang="nl-NL" dirty="0"/>
              <a:t> </a:t>
            </a:r>
            <a:r>
              <a:rPr lang="nl-NL" dirty="0" err="1"/>
              <a:t>mention</a:t>
            </a:r>
            <a:r>
              <a:rPr lang="nl-NL" dirty="0"/>
              <a:t> the </a:t>
            </a:r>
            <a:r>
              <a:rPr lang="nl-NL" dirty="0" err="1"/>
              <a:t>main</a:t>
            </a:r>
            <a:r>
              <a:rPr lang="nl-NL" dirty="0"/>
              <a:t> </a:t>
            </a:r>
            <a:r>
              <a:rPr lang="nl-NL" dirty="0" err="1"/>
              <a:t>things</a:t>
            </a:r>
            <a:r>
              <a:rPr lang="nl-NL" dirty="0"/>
              <a:t>: </a:t>
            </a:r>
            <a:r>
              <a:rPr lang="nl-NL" dirty="0" err="1"/>
              <a:t>highlights</a:t>
            </a:r>
            <a:r>
              <a:rPr lang="nl-NL" dirty="0"/>
              <a:t> / </a:t>
            </a:r>
            <a:r>
              <a:rPr lang="nl-NL" dirty="0" err="1"/>
              <a:t>lowlights</a:t>
            </a:r>
            <a:r>
              <a:rPr lang="nl-NL" dirty="0"/>
              <a:t> of the seminar for </a:t>
            </a:r>
            <a:r>
              <a:rPr lang="nl-NL" dirty="0" err="1"/>
              <a:t>you</a:t>
            </a:r>
            <a:endParaRPr lang="nl-NL" dirty="0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nl-NL" dirty="0"/>
              <a:t>And </a:t>
            </a:r>
            <a:r>
              <a:rPr lang="nl-NL" dirty="0" err="1"/>
              <a:t>also</a:t>
            </a:r>
            <a:r>
              <a:rPr lang="nl-NL" dirty="0"/>
              <a:t> for your </a:t>
            </a:r>
            <a:r>
              <a:rPr lang="nl-NL" dirty="0" err="1"/>
              <a:t>own</a:t>
            </a:r>
            <a:r>
              <a:rPr lang="nl-NL" dirty="0"/>
              <a:t> </a:t>
            </a:r>
            <a:r>
              <a:rPr lang="nl-NL" dirty="0" err="1"/>
              <a:t>activity</a:t>
            </a:r>
            <a:r>
              <a:rPr lang="nl-NL" dirty="0"/>
              <a:t>: </a:t>
            </a:r>
            <a:r>
              <a:rPr lang="nl-NL" dirty="0" err="1"/>
              <a:t>did</a:t>
            </a:r>
            <a:r>
              <a:rPr lang="nl-NL" dirty="0"/>
              <a:t> </a:t>
            </a:r>
            <a:r>
              <a:rPr lang="nl-NL" dirty="0" err="1"/>
              <a:t>you</a:t>
            </a:r>
            <a:r>
              <a:rPr lang="nl-NL" dirty="0"/>
              <a:t> get </a:t>
            </a:r>
            <a:r>
              <a:rPr lang="nl-NL" dirty="0" err="1"/>
              <a:t>further</a:t>
            </a:r>
            <a:r>
              <a:rPr lang="nl-NL" dirty="0"/>
              <a:t> in </a:t>
            </a:r>
            <a:r>
              <a:rPr lang="nl-NL" dirty="0" err="1"/>
              <a:t>developing</a:t>
            </a:r>
            <a:r>
              <a:rPr lang="nl-NL" dirty="0"/>
              <a:t> your </a:t>
            </a:r>
            <a:r>
              <a:rPr lang="nl-NL" dirty="0" err="1"/>
              <a:t>competences</a:t>
            </a:r>
            <a:r>
              <a:rPr lang="nl-NL" dirty="0"/>
              <a:t>, </a:t>
            </a:r>
            <a:r>
              <a:rPr lang="nl-NL" dirty="0" err="1"/>
              <a:t>what</a:t>
            </a:r>
            <a:r>
              <a:rPr lang="nl-NL" dirty="0"/>
              <a:t> is </a:t>
            </a:r>
            <a:r>
              <a:rPr lang="nl-NL" dirty="0" err="1"/>
              <a:t>still</a:t>
            </a:r>
            <a:r>
              <a:rPr lang="nl-NL" dirty="0"/>
              <a:t> missing.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angepast ontwerp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</TotalTime>
  <Words>311</Words>
  <Application>Microsoft Office PowerPoint</Application>
  <PresentationFormat>Breedbeeld</PresentationFormat>
  <Paragraphs>44</Paragraphs>
  <Slides>9</Slides>
  <Notes>9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2" baseType="lpstr">
      <vt:lpstr>Arial</vt:lpstr>
      <vt:lpstr>Calibri</vt:lpstr>
      <vt:lpstr>Aangepast ontwerp</vt:lpstr>
      <vt:lpstr>General structure of the presentation  </vt:lpstr>
      <vt:lpstr>Presentation structure of the powerpoint </vt:lpstr>
      <vt:lpstr>PowerPoint-presentatie</vt:lpstr>
      <vt:lpstr>General introduction on your position regarding food system planning</vt:lpstr>
      <vt:lpstr>Main challenge you would address</vt:lpstr>
      <vt:lpstr>Goal(s) for transition</vt:lpstr>
      <vt:lpstr>Approach of achieving the goal (s).</vt:lpstr>
      <vt:lpstr>Prototype</vt:lpstr>
      <vt:lpstr>Reflection on the seminar and your own activity for the course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General structure of the presentation</dc:title>
  <dc:creator>Roxana Triboi</dc:creator>
  <cp:lastModifiedBy>Jeroen de Vries</cp:lastModifiedBy>
  <cp:revision>5</cp:revision>
  <dcterms:created xsi:type="dcterms:W3CDTF">2022-01-11T13:14:21Z</dcterms:created>
  <dcterms:modified xsi:type="dcterms:W3CDTF">2025-03-13T13:56:36Z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0x01010064DF8D699C11B34DB78A05AC8B4EE2FB</vt:lpwstr>
  </property>
</Properties>
</file>