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65" r:id="rId3"/>
    <p:sldId id="258" r:id="rId4"/>
    <p:sldId id="260" r:id="rId5"/>
    <p:sldId id="266" r:id="rId6"/>
    <p:sldId id="271" r:id="rId7"/>
  </p:sldIdLst>
  <p:sldSz cx="9144000" cy="5143500" type="screen16x9"/>
  <p:notesSz cx="6858000" cy="9144000"/>
  <p:embeddedFontLst>
    <p:embeddedFont>
      <p:font typeface="Lato Light" panose="020B0604020202020204" charset="0"/>
      <p:regular r:id="rId9"/>
      <p:bold r:id="rId10"/>
      <p:italic r:id="rId11"/>
      <p:boldItalic r:id="rId12"/>
    </p:embeddedFont>
    <p:embeddedFont>
      <p:font typeface="Lato Hairline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F393DA-8CC6-42A8-BAB6-3730DEF434FA}">
  <a:tblStyle styleId="{C4F393DA-8CC6-42A8-BAB6-3730DEF434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3789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5661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138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4093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2046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02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140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paint_transparent1.png"/>
          <p:cNvPicPr preferRelativeResize="0"/>
          <p:nvPr/>
        </p:nvPicPr>
        <p:blipFill rotWithShape="1">
          <a:blip r:embed="rId3">
            <a:alphaModFix/>
          </a:blip>
          <a:srcRect l="55211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483350" y="836125"/>
            <a:ext cx="4177200" cy="3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 i="1">
                <a:solidFill>
                  <a:srgbClr val="FFFFFF"/>
                </a:solidFill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 i="1">
                <a:solidFill>
                  <a:srgbClr val="FFFFFF"/>
                </a:solidFill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 i="1">
                <a:solidFill>
                  <a:srgbClr val="FFFFFF"/>
                </a:solidFill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 i="1">
                <a:solidFill>
                  <a:srgbClr val="FFFFFF"/>
                </a:solidFill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ctangle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1" descr="paint_transparent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999999"/>
                </a:solidFill>
              </a:defRPr>
            </a:lvl1pPr>
            <a:lvl2pPr lvl="1" algn="ctr" rtl="0">
              <a:buNone/>
              <a:defRPr>
                <a:solidFill>
                  <a:srgbClr val="999999"/>
                </a:solidFill>
              </a:defRPr>
            </a:lvl2pPr>
            <a:lvl3pPr lvl="2" algn="ctr" rtl="0">
              <a:buNone/>
              <a:defRPr>
                <a:solidFill>
                  <a:srgbClr val="999999"/>
                </a:solidFill>
              </a:defRPr>
            </a:lvl3pPr>
            <a:lvl4pPr lvl="3" algn="ctr" rtl="0">
              <a:buNone/>
              <a:defRPr>
                <a:solidFill>
                  <a:srgbClr val="999999"/>
                </a:solidFill>
              </a:defRPr>
            </a:lvl4pPr>
            <a:lvl5pPr lvl="4" algn="ctr" rtl="0">
              <a:buNone/>
              <a:defRPr>
                <a:solidFill>
                  <a:srgbClr val="999999"/>
                </a:solidFill>
              </a:defRPr>
            </a:lvl5pPr>
            <a:lvl6pPr lvl="5" algn="ctr" rtl="0">
              <a:buNone/>
              <a:defRPr>
                <a:solidFill>
                  <a:srgbClr val="999999"/>
                </a:solidFill>
              </a:defRPr>
            </a:lvl6pPr>
            <a:lvl7pPr lvl="6" algn="ctr" rtl="0">
              <a:buNone/>
              <a:defRPr>
                <a:solidFill>
                  <a:srgbClr val="999999"/>
                </a:solidFill>
              </a:defRPr>
            </a:lvl7pPr>
            <a:lvl8pPr lvl="7" algn="ctr" rtl="0">
              <a:buNone/>
              <a:defRPr>
                <a:solidFill>
                  <a:srgbClr val="999999"/>
                </a:solidFill>
              </a:defRPr>
            </a:lvl8pPr>
            <a:lvl9pPr lvl="8" algn="ctr" rtl="0">
              <a:buNone/>
              <a:defRPr>
                <a:solidFill>
                  <a:srgbClr val="999999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5" name="Google Shape;55;p12" descr="paint_transparent1.png"/>
          <p:cNvPicPr preferRelativeResize="0"/>
          <p:nvPr/>
        </p:nvPicPr>
        <p:blipFill rotWithShape="1">
          <a:blip r:embed="rId3">
            <a:alphaModFix/>
          </a:blip>
          <a:srcRect l="27161"/>
          <a:stretch/>
        </p:blipFill>
        <p:spPr>
          <a:xfrm>
            <a:off x="0" y="0"/>
            <a:ext cx="66605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6" r:id="rId3"/>
    <p:sldLayoutId id="2147483657" r:id="rId4"/>
    <p:sldLayoutId id="2147483658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4244340" y="1141771"/>
            <a:ext cx="4221566" cy="67115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Design with Nature</a:t>
            </a:r>
            <a:endParaRPr sz="3200" b="1" dirty="0">
              <a:ln w="10160">
                <a:solidFill>
                  <a:schemeClr val="bg1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9D3BF1D3-0761-40F6-B796-3F8CBAE84CA8}"/>
              </a:ext>
            </a:extLst>
          </p:cNvPr>
          <p:cNvSpPr txBox="1"/>
          <p:nvPr/>
        </p:nvSpPr>
        <p:spPr>
          <a:xfrm>
            <a:off x="-60960" y="4835723"/>
            <a:ext cx="291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Student: Tatiana Nascimento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41DC4461-2B7F-4090-AC42-77EAF656C906}"/>
              </a:ext>
            </a:extLst>
          </p:cNvPr>
          <p:cNvSpPr txBox="1"/>
          <p:nvPr/>
        </p:nvSpPr>
        <p:spPr>
          <a:xfrm>
            <a:off x="4244340" y="1748279"/>
            <a:ext cx="4221566" cy="80021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Presentation</a:t>
            </a:r>
          </a:p>
          <a:p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Master of Landscape Architecture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" y="84969"/>
            <a:ext cx="1528371" cy="152837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313" y="3695958"/>
            <a:ext cx="1139765" cy="113976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565" y="3571336"/>
            <a:ext cx="1264387" cy="12643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 idx="4294967295"/>
          </p:nvPr>
        </p:nvSpPr>
        <p:spPr>
          <a:xfrm>
            <a:off x="213858" y="327804"/>
            <a:ext cx="3909569" cy="1636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What are the challenges for the park?</a:t>
            </a:r>
            <a:endParaRPr sz="4000" dirty="0"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4294967295"/>
          </p:nvPr>
        </p:nvSpPr>
        <p:spPr>
          <a:xfrm>
            <a:off x="147694" y="1914341"/>
            <a:ext cx="3250800" cy="322915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far the park has as main use the stay and be visiting card of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Oerlikon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lvl="0" indent="0" algn="just">
              <a:buNone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has been observed during the last month is:</a:t>
            </a:r>
          </a:p>
          <a:p>
            <a:pPr marL="285750" indent="-285750" algn="just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People use the park for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crossing 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the neighborhood and the station.</a:t>
            </a:r>
          </a:p>
          <a:p>
            <a:pPr marL="285750" indent="-285750" algn="just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Sound pollution 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constantly disturbing when using the park.</a:t>
            </a:r>
          </a:p>
          <a:p>
            <a:pPr marL="285750" indent="-285750" algn="just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some vestiges of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vandalism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like graffiti and destruction of furniture.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987" y="180851"/>
            <a:ext cx="1199376" cy="119937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987" y="3760342"/>
            <a:ext cx="1243282" cy="124328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529" y="1380227"/>
            <a:ext cx="1243282" cy="124328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540" y="3760342"/>
            <a:ext cx="1105259" cy="11052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ctrTitle" idx="4294967295"/>
          </p:nvPr>
        </p:nvSpPr>
        <p:spPr>
          <a:xfrm>
            <a:off x="0" y="0"/>
            <a:ext cx="3764086" cy="24492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Which idea of ‘design with nature’ guides the design concept of this site?</a:t>
            </a:r>
            <a:endParaRPr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32" y="3893398"/>
            <a:ext cx="1075666" cy="107566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082" y="1828239"/>
            <a:ext cx="695351" cy="6953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-58067" y="0"/>
            <a:ext cx="9202067" cy="202316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4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new furniture to eat, maybe zones of tables and benches for lunch, as some of the users spend their lunch hour in the park</a:t>
            </a:r>
            <a:r>
              <a:rPr lang="en-US" sz="14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4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Replant </a:t>
            </a:r>
            <a:r>
              <a:rPr lang="en-US" sz="14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plants that have already died and replace the degraded pavement</a:t>
            </a:r>
            <a:r>
              <a:rPr lang="en-US" sz="14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40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4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make tradeshows and traditional markets, with products of the region, for integration of the neighborhood, and also so that people begin to have the sensation of use of the park</a:t>
            </a:r>
            <a:r>
              <a:rPr lang="en-US" sz="14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4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 to bring fast food trucks or other traveling trades that can evolve in this area (there is already one </a:t>
            </a:r>
            <a:r>
              <a:rPr lang="en-US" sz="14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,less </a:t>
            </a:r>
            <a:r>
              <a:rPr lang="en-US" sz="14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 </a:t>
            </a:r>
            <a:r>
              <a:rPr lang="en-US" sz="14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500m, </a:t>
            </a:r>
            <a:r>
              <a:rPr lang="en-US" sz="14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roasted chestnuts and another one on the other side of the season with kebabs and donners)...</a:t>
            </a:r>
            <a:endParaRPr lang="en-GB" sz="140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92" y="2023169"/>
            <a:ext cx="1554608" cy="155460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3" y="2185294"/>
            <a:ext cx="1618494" cy="161849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769" y="3577777"/>
            <a:ext cx="1647916" cy="164791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0" y="3482139"/>
            <a:ext cx="1661361" cy="16613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6000" t="3000" r="1000" b="-12000"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 idx="4294967295"/>
          </p:nvPr>
        </p:nvSpPr>
        <p:spPr>
          <a:xfrm>
            <a:off x="2351978" y="773205"/>
            <a:ext cx="5314223" cy="60862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panose="020B0604020202020204" charset="0"/>
                <a:cs typeface="Arial" panose="020B0604020202020204" pitchFamily="34" charset="0"/>
              </a:rPr>
              <a:t>Use the space for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panose="020B0604020202020204" charset="0"/>
                <a:cs typeface="Arial" panose="020B0604020202020204" pitchFamily="34" charset="0"/>
              </a:rPr>
              <a:t>open-air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panose="020B0604020202020204" charset="0"/>
                <a:cs typeface="Arial" panose="020B0604020202020204" pitchFamily="34" charset="0"/>
              </a:rPr>
              <a:t> cinema 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panose="020B0604020202020204" charset="0"/>
                <a:cs typeface="Arial" panose="020B0604020202020204" pitchFamily="34" charset="0"/>
              </a:rPr>
              <a:t>and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panose="020B0604020202020204" charset="0"/>
                <a:cs typeface="Arial" panose="020B0604020202020204" pitchFamily="34" charset="0"/>
              </a:rPr>
              <a:t>concerts or theaters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panose="020B0604020202020204" charset="0"/>
                <a:cs typeface="Arial" panose="020B0604020202020204" pitchFamily="34" charset="0"/>
              </a:rPr>
              <a:t>, since its design was inspired by the old theater rooms with cabins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panose="020B0604020202020204" charset="0"/>
                <a:cs typeface="Arial" panose="020B0604020202020204" pitchFamily="34" charset="0"/>
              </a:rPr>
              <a:t>.</a:t>
            </a:r>
            <a:endParaRPr lang="en-GB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t>5</a:t>
            </a:fld>
            <a:endParaRPr>
              <a:solidFill>
                <a:srgbClr val="999999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17" y="773205"/>
            <a:ext cx="1661361" cy="166136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3" y="3178774"/>
            <a:ext cx="1595705" cy="15957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34000" t="-16000" r="-11000" b="-10000"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 idx="4294967295"/>
          </p:nvPr>
        </p:nvSpPr>
        <p:spPr>
          <a:xfrm>
            <a:off x="213858" y="1714350"/>
            <a:ext cx="3250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 you for your attention!</a:t>
            </a:r>
            <a:endParaRPr dirty="0"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4294967295"/>
          </p:nvPr>
        </p:nvSpPr>
        <p:spPr>
          <a:xfrm>
            <a:off x="765087" y="3222465"/>
            <a:ext cx="2148342" cy="10714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en-US" sz="1400" b="1" i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If you have a </a:t>
            </a:r>
            <a:r>
              <a:rPr lang="en-US" sz="1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question</a:t>
            </a:r>
            <a:r>
              <a:rPr lang="en-US" sz="1400" b="1" i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</a:p>
          <a:p>
            <a:pPr marL="0" lvl="0" indent="0" algn="just">
              <a:buNone/>
            </a:pPr>
            <a:r>
              <a:rPr lang="en-US" sz="1400" b="1" i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 might have the </a:t>
            </a:r>
            <a:r>
              <a:rPr lang="en-US" sz="1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answer</a:t>
            </a:r>
            <a:r>
              <a:rPr lang="en-US" sz="1400" b="1" i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… </a:t>
            </a:r>
          </a:p>
          <a:p>
            <a:pPr marL="0" lvl="0" indent="0" algn="just">
              <a:buNone/>
            </a:pPr>
            <a:r>
              <a:rPr lang="en-US" sz="1400" b="1" i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So ask me </a:t>
            </a:r>
            <a:r>
              <a:rPr lang="en-US" sz="1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now</a:t>
            </a:r>
            <a:r>
              <a:rPr lang="en-US" sz="1400" b="1" i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3383047861"/>
      </p:ext>
    </p:extLst>
  </p:cSld>
  <p:clrMapOvr>
    <a:masterClrMapping/>
  </p:clrMapOvr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271</Words>
  <Application>Microsoft Office PowerPoint</Application>
  <PresentationFormat>Apresentação no Ecrã (16:9)</PresentationFormat>
  <Paragraphs>23</Paragraphs>
  <Slides>6</Slides>
  <Notes>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1" baseType="lpstr">
      <vt:lpstr>Wingdings</vt:lpstr>
      <vt:lpstr>Arial</vt:lpstr>
      <vt:lpstr>Lato Light</vt:lpstr>
      <vt:lpstr>Lato Hairline</vt:lpstr>
      <vt:lpstr>Eglamour template</vt:lpstr>
      <vt:lpstr>Design with Nature</vt:lpstr>
      <vt:lpstr>What are the challenges for the park?</vt:lpstr>
      <vt:lpstr>Which idea of ‘design with nature’ guides the design concept of this site?</vt:lpstr>
      <vt:lpstr>Apresentação do PowerPoint</vt:lpstr>
      <vt:lpstr>Use the space for open-air cinema and concerts or theaters, since its design was inspired by the old theater rooms with cabins.</vt:lpstr>
      <vt:lpstr>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with Nature</dc:title>
  <dc:creator>Ricardo</dc:creator>
  <cp:lastModifiedBy>Ricardo</cp:lastModifiedBy>
  <cp:revision>20</cp:revision>
  <dcterms:modified xsi:type="dcterms:W3CDTF">2018-12-18T22:23:50Z</dcterms:modified>
</cp:coreProperties>
</file>