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0" r:id="rId4"/>
    <p:sldId id="291" r:id="rId5"/>
    <p:sldId id="293" r:id="rId6"/>
    <p:sldId id="292" r:id="rId7"/>
    <p:sldId id="259" r:id="rId8"/>
    <p:sldId id="258" r:id="rId9"/>
    <p:sldId id="295" r:id="rId10"/>
    <p:sldId id="297" r:id="rId11"/>
    <p:sldId id="299" r:id="rId12"/>
    <p:sldId id="300" r:id="rId13"/>
    <p:sldId id="301" r:id="rId14"/>
    <p:sldId id="306" r:id="rId15"/>
    <p:sldId id="302" r:id="rId16"/>
    <p:sldId id="303" r:id="rId17"/>
    <p:sldId id="304" r:id="rId18"/>
    <p:sldId id="307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548A1-0468-48C3-B95B-68ACE59ED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DDF8EF5-3858-4F47-B817-F9BAD5088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3D318A-055A-4838-B842-2D9D6FB3D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F38D47-8655-4422-821F-309057F4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376CAF-67ED-492F-8D22-5CB7FF5F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97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E87755-DC36-4C3C-A7B3-57E1C0F40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51A45BB-C232-44EA-81C0-59E833C53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9FE78C-06BE-48B3-B4DD-AE418159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7E82B0-F2F6-4A85-B1AE-703D2D8C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4ABFC0-073E-4B3E-B080-F2908094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3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446A5D7-28EC-4579-923A-82A9172DFE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20FC3A9-A4E0-4E62-95E7-BEF6C9E1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7AD133-799E-4775-ADF3-977F544A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103EE7-2666-4022-B23B-538D12E1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08A5712-727E-4F3F-A338-B80B8897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50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485C94-9F29-432C-AF4B-38C8B819D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6A0F3D-F135-42EC-832F-54DEC7F95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B37A2D-34BD-4FE1-A9F4-31580905C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1E9F2C-B00E-4C89-B080-7241BCB0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EBAF6E-A432-437B-A6E9-B745B4F0C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70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1BE955-AAA0-4DB6-A7E7-F874407D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5377B3-DCDD-4710-ACC1-77ABCCF9E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8EEFE0-6DCA-4CF2-A65D-25C75920D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98C99F-2C3E-4A99-985F-71529F06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933474-4B9D-406C-97DC-8FB016A6D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1311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DD9D2C-10B7-4D6D-A219-F9D223A3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5F4D75-6BB8-4F29-AE46-32318BED17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633F9F-9619-42D5-865B-FA57E3E6D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8FC37B-726F-4A93-AA53-4251648D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A098F6-2E96-4FEC-BFA4-AC135BC1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DD96E5-0E87-4CBB-BCE7-B7EFB93A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833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8EB974-CF03-4187-93BF-17C2D629A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FD9622-1310-44B3-89F7-EA9C949AA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513080-D483-47C2-ACAF-FBC4C2F60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131FAE-97FE-4BD7-A599-253378544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2FBFE96-B0FE-4105-88C3-BC919809C1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35E1EC8-5A61-4616-8A4B-F562C808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C13283-ACCE-4597-A7C0-6A02386B7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14A0058-77F2-4F3F-859D-83149BF62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8448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D31B8E-30D6-4C6E-9EC3-44F1AC335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76792EC-B972-4C59-B200-C025BE991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6FCB72E-17C8-4AE3-9610-F1CF82894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766ECF-FA96-4DB2-B831-4755E2DDB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191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ECD7B41-14F7-4AD8-AD7D-8E9FAC40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9D3E685-A25B-4481-A9E6-B32DE264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E6B9DB-45F6-4B56-AD67-1FF1149B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54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E1F4E1-D30D-44EC-ABA5-5A1249ACC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3BD92A-40A5-4FD4-8377-087DB675D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1AA6A36-8CDB-4707-B3C7-1CECF9310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A2E833-FB54-4B79-B7C5-3DF4991C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7B4E09-8CF7-4AD3-9001-FB5143495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641017-3EB7-4D61-B757-26DE8BAE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43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8985B6-3EF5-4236-8408-1BF0A8F86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CF3A338-8D0A-4D2D-B5D1-93FD26703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9A0D4C8-C1C8-4F1A-AD46-C9C015269C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4767B1-AAAF-41A0-B190-2B30C658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EE80EC2-134B-48D6-B365-66CA8AA3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371CCC-CD07-4531-8D9A-EA4CE7013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41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897E756-62AA-4663-8A66-497F1D89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3D47D3-D258-4AB7-86F8-313AF1677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D10F88-E50A-45FB-A3F9-7B525F3C1F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033FA-A20E-42FE-B9D6-AA46144DFC8B}" type="datetimeFigureOut">
              <a:rPr lang="de-DE" smtClean="0"/>
              <a:t>18.12.2018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A56649-5343-4FCB-A4A7-08F261FBCC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737DB3-7930-42AA-B65B-8851B052D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B3E47-0090-403C-810A-F620F18D881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67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86D2176-5982-44CC-82FC-2F465606C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Villa Almeida’s Garden</a:t>
            </a:r>
            <a:b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Starnberg Germany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67DA07-7A93-4DD7-8AE9-91B501B5B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368" y="4350943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An old neglected English garden</a:t>
            </a:r>
          </a:p>
        </p:txBody>
      </p:sp>
    </p:spTree>
    <p:extLst>
      <p:ext uri="{BB962C8B-B14F-4D97-AF65-F5344CB8AC3E}">
        <p14:creationId xmlns:p14="http://schemas.microsoft.com/office/powerpoint/2010/main" val="515035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EC40C2-34A2-41C7-9E6B-F2C0846DC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012" y="240837"/>
            <a:ext cx="3041342" cy="1325563"/>
          </a:xfrm>
        </p:spPr>
        <p:txBody>
          <a:bodyPr/>
          <a:lstStyle/>
          <a:p>
            <a:r>
              <a:rPr lang="de-DE" dirty="0"/>
              <a:t>State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play</a:t>
            </a:r>
            <a:r>
              <a:rPr lang="de-DE" dirty="0"/>
              <a:t> 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A3543592-1725-4C5F-BA9D-6D1EB7129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570113"/>
              </p:ext>
            </p:extLst>
          </p:nvPr>
        </p:nvGraphicFramePr>
        <p:xfrm>
          <a:off x="7423150" y="52388"/>
          <a:ext cx="4768850" cy="675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12831796" imgH="18165669" progId="Acrobat.Document.DC">
                  <p:embed/>
                </p:oleObj>
              </mc:Choice>
              <mc:Fallback>
                <p:oleObj name="Acrobat Document" r:id="rId3" imgW="12831796" imgH="1816566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23150" y="52388"/>
                        <a:ext cx="4768850" cy="675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05D87871-8AC8-4694-9CDC-086919BD9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53" y="0"/>
            <a:ext cx="3437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41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82372A-FA6D-4A9C-8FA3-63A89073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Purpose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AECC0F-9F1C-4098-A061-E153CEDC0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679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Restructuration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delimitation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landscape</a:t>
            </a:r>
            <a:r>
              <a:rPr lang="de-DE" dirty="0"/>
              <a:t> </a:t>
            </a:r>
            <a:r>
              <a:rPr lang="de-DE" dirty="0" err="1"/>
              <a:t>entities</a:t>
            </a:r>
            <a:endParaRPr lang="de-D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1E65C6-E37B-45F2-8950-00C2815D2FA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" b="27239"/>
          <a:stretch/>
        </p:blipFill>
        <p:spPr>
          <a:xfrm>
            <a:off x="1668774" y="3028749"/>
            <a:ext cx="7623799" cy="1747437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23648691-3011-4EB3-8A7E-F90EA7561334}"/>
              </a:ext>
            </a:extLst>
          </p:cNvPr>
          <p:cNvCxnSpPr/>
          <p:nvPr/>
        </p:nvCxnSpPr>
        <p:spPr>
          <a:xfrm rot="2399049">
            <a:off x="1535949" y="3397860"/>
            <a:ext cx="2340000" cy="0"/>
          </a:xfrm>
          <a:prstGeom prst="line">
            <a:avLst/>
          </a:prstGeom>
          <a:solidFill>
            <a:srgbClr val="FF4E00">
              <a:alpha val="75000"/>
            </a:srgbClr>
          </a:solidFill>
          <a:ln w="36000">
            <a:solidFill>
              <a:srgbClr val="FF4E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92B931B7-52E5-48FA-8AC6-9E09FE04BBD5}"/>
              </a:ext>
            </a:extLst>
          </p:cNvPr>
          <p:cNvCxnSpPr>
            <a:cxnSpLocks/>
          </p:cNvCxnSpPr>
          <p:nvPr/>
        </p:nvCxnSpPr>
        <p:spPr>
          <a:xfrm>
            <a:off x="6096000" y="2585366"/>
            <a:ext cx="1248628" cy="943165"/>
          </a:xfrm>
          <a:prstGeom prst="line">
            <a:avLst/>
          </a:prstGeom>
          <a:solidFill>
            <a:srgbClr val="FF4E00">
              <a:alpha val="75000"/>
            </a:srgbClr>
          </a:solidFill>
          <a:ln w="36000">
            <a:solidFill>
              <a:srgbClr val="FF4E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1709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61F56-8DB0-47BB-BC83-424C90AF5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Solutions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1BA765-0E3A-496F-8ED8-8EF9E807C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Cutting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trees</a:t>
            </a:r>
            <a:r>
              <a:rPr lang="de-DE" dirty="0"/>
              <a:t> </a:t>
            </a:r>
            <a:r>
              <a:rPr lang="de-DE" dirty="0" err="1"/>
              <a:t>blocking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view</a:t>
            </a:r>
            <a:endParaRPr lang="de-DE" dirty="0"/>
          </a:p>
          <a:p>
            <a:r>
              <a:rPr lang="de-DE" dirty="0" err="1"/>
              <a:t>Triming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trees</a:t>
            </a:r>
            <a:r>
              <a:rPr lang="de-DE" dirty="0"/>
              <a:t> and </a:t>
            </a:r>
            <a:r>
              <a:rPr lang="de-DE" dirty="0" err="1"/>
              <a:t>shrubs</a:t>
            </a:r>
            <a:endParaRPr lang="de-DE" dirty="0"/>
          </a:p>
          <a:p>
            <a:r>
              <a:rPr lang="de-DE" dirty="0"/>
              <a:t>Delimitation and </a:t>
            </a:r>
            <a:r>
              <a:rPr lang="de-DE" dirty="0" err="1"/>
              <a:t>creation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paths</a:t>
            </a:r>
            <a:endParaRPr lang="de-DE" dirty="0"/>
          </a:p>
          <a:p>
            <a:r>
              <a:rPr lang="de-DE" dirty="0"/>
              <a:t>Fix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fountain</a:t>
            </a:r>
            <a:r>
              <a:rPr lang="de-DE" dirty="0"/>
              <a:t> </a:t>
            </a:r>
          </a:p>
          <a:p>
            <a:r>
              <a:rPr lang="de-DE" dirty="0" err="1"/>
              <a:t>Recreate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french</a:t>
            </a:r>
            <a:r>
              <a:rPr lang="de-DE" dirty="0"/>
              <a:t> </a:t>
            </a:r>
            <a:r>
              <a:rPr lang="de-DE" dirty="0" err="1"/>
              <a:t>garden</a:t>
            </a:r>
            <a:endParaRPr lang="de-DE" dirty="0"/>
          </a:p>
          <a:p>
            <a:r>
              <a:rPr lang="de-DE" dirty="0"/>
              <a:t>Add a </a:t>
            </a:r>
            <a:r>
              <a:rPr lang="de-DE" dirty="0" err="1"/>
              <a:t>vegetable</a:t>
            </a:r>
            <a:r>
              <a:rPr lang="de-DE" dirty="0"/>
              <a:t> </a:t>
            </a:r>
            <a:r>
              <a:rPr lang="de-DE" dirty="0" err="1"/>
              <a:t>garden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723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9C5B5-3E0C-4C65-89E0-71E34A247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36054" cy="1325563"/>
          </a:xfrm>
        </p:spPr>
        <p:txBody>
          <a:bodyPr>
            <a:normAutofit fontScale="90000"/>
          </a:bodyPr>
          <a:lstStyle/>
          <a:p>
            <a:r>
              <a:rPr lang="de-DE" dirty="0"/>
              <a:t>Cutting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trees</a:t>
            </a:r>
            <a:r>
              <a:rPr lang="de-DE" dirty="0"/>
              <a:t> </a:t>
            </a:r>
            <a:r>
              <a:rPr lang="de-DE" dirty="0" err="1"/>
              <a:t>blocking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view</a:t>
            </a:r>
            <a:br>
              <a:rPr lang="de-DE" dirty="0"/>
            </a:br>
            <a:r>
              <a:rPr lang="de-DE" dirty="0" err="1"/>
              <a:t>Triming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trees</a:t>
            </a:r>
            <a:r>
              <a:rPr lang="de-DE" dirty="0"/>
              <a:t> and </a:t>
            </a:r>
            <a:r>
              <a:rPr lang="de-DE" dirty="0" err="1"/>
              <a:t>shrubs</a:t>
            </a:r>
            <a:endParaRPr lang="de-D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ACC017-7D04-43AE-BE67-6F93C0A6B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008" y="0"/>
            <a:ext cx="4676283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B97D44-F81D-42DD-9EFD-AFFD29EDE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r="10360"/>
          <a:stretch/>
        </p:blipFill>
        <p:spPr>
          <a:xfrm>
            <a:off x="1373879" y="1964050"/>
            <a:ext cx="4174665" cy="45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13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82CEC-C376-4F47-8C82-1A42AF9E3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Triming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trees</a:t>
            </a:r>
            <a:r>
              <a:rPr lang="de-DE" dirty="0"/>
              <a:t> and </a:t>
            </a:r>
            <a:r>
              <a:rPr lang="de-DE" dirty="0" err="1"/>
              <a:t>shrubs</a:t>
            </a:r>
            <a:endParaRPr lang="de-D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D6D1262-CAA7-49A5-BE73-6556EADBB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r="39600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5588A6-59E2-4033-87C3-7F829C2A6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718197" cy="446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36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BF086F-1538-4CCD-B8E9-7CD8BA569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Delimitation and creation of paths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540380-1A9E-49B7-8D51-68B3B7360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8" r="4987" b="3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EB4908-E943-4B40-BD7C-A54CB7A2C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r="19499" b="-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164BFAF-EA7C-4814-8AB4-72E13AA3AB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4" r="5711" b="3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947E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078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E50F693-3E33-4449-BB1D-61202141C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Fix the fountain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44F6583-3F37-4919-A74D-BF411C284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593745"/>
            <a:ext cx="3425609" cy="342560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64613F9-76D7-45E2-A6AB-98E0B157C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589887"/>
            <a:ext cx="3433324" cy="343332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23F6B062-321E-4EDD-855C-8051917747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8"/>
          <a:stretch/>
        </p:blipFill>
        <p:spPr>
          <a:xfrm rot="16200000">
            <a:off x="8162864" y="977788"/>
            <a:ext cx="3997637" cy="27021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648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9B8F0A-2159-4DAE-8481-CB71C374F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/>
              <a:t>Recreate the french garden</a:t>
            </a:r>
            <a:br>
              <a:rPr lang="de-DE"/>
            </a:br>
            <a:r>
              <a:rPr lang="de-DE"/>
              <a:t>Add a vegetable garden</a:t>
            </a:r>
            <a:endParaRPr lang="de-DE" dirty="0"/>
          </a:p>
        </p:txBody>
      </p:sp>
      <p:pic>
        <p:nvPicPr>
          <p:cNvPr id="7" name="Image 6" descr="Une image contenant arbre, extérieur, jardin, herbe&#10;&#10;Description générée automatiquement">
            <a:extLst>
              <a:ext uri="{FF2B5EF4-FFF2-40B4-BE49-F238E27FC236}">
                <a16:creationId xmlns:a16="http://schemas.microsoft.com/office/drawing/2014/main" id="{AD9FEF20-7954-4E41-A4E6-A3F829F2B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654" y="1836038"/>
            <a:ext cx="6951346" cy="44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7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8FDD7A3-4DB9-42BA-8DB5-3FFC0830E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Thank you for your unfailing attention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EA6087-70C2-469E-A26D-C816C6E45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72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E5BD0D-07C9-4CA1-A42E-DB18BD81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I-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challenges</a:t>
            </a:r>
            <a:r>
              <a:rPr lang="de-DE" dirty="0"/>
              <a:t>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9D4C15-54E7-4345-A704-D2FA095A4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34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28182E8-4E3B-4A3D-AF3C-4D817EC7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1" r="10360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D807E6-9F64-4A46-8C58-E489FEA6F7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5" r="25786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28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D0554DC-F8B7-42EA-AEAF-3C3869CD7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" r="-2" b="-2"/>
          <a:stretch/>
        </p:blipFill>
        <p:spPr>
          <a:xfrm rot="16200000">
            <a:off x="-897021" y="1540486"/>
            <a:ext cx="6214533" cy="37770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71311A-8858-4254-901F-10A9464BD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2" r="15320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B8072AF-89AA-4371-A882-69A9E5DF5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3" r="39600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24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470DA58-B693-46E5-A1F3-18302A80E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5" r="-3" b="8063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07FB230-1236-4F0A-B6A6-9F99327225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435" r="-4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F363C18-1361-4BDE-B263-096DD3645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0" r="25290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9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7DCE43-CB8B-4BD6-A81C-EFCB55E507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2" r="-3" b="6465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70A289-FCBE-49DE-829F-1DBB8D76CE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0"/>
          <a:stretch/>
        </p:blipFill>
        <p:spPr>
          <a:xfrm>
            <a:off x="4182010" y="388788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465F0A6-8D80-4703-8508-0DB90DC18D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 r="17107"/>
          <a:stretch/>
        </p:blipFill>
        <p:spPr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2855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AC57806-5A26-4AF1-B149-68DB88DAF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4" t="36944" r="15122" b="14027"/>
          <a:stretch/>
        </p:blipFill>
        <p:spPr>
          <a:xfrm>
            <a:off x="7530399" y="1494961"/>
            <a:ext cx="3937702" cy="50000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B13396-6672-45DE-BE7D-D68C5386ADE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5" b="27239"/>
          <a:stretch/>
        </p:blipFill>
        <p:spPr>
          <a:xfrm rot="18058580">
            <a:off x="61917" y="3378868"/>
            <a:ext cx="5375969" cy="123221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D78F2D6-1B0E-4359-83FD-D7B75C4C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400"/>
            <a:ext cx="10515600" cy="1325563"/>
          </a:xfrm>
        </p:spPr>
        <p:txBody>
          <a:bodyPr/>
          <a:lstStyle/>
          <a:p>
            <a:r>
              <a:rPr lang="de-DE" dirty="0"/>
              <a:t>Ideal plan </a:t>
            </a:r>
            <a:r>
              <a:rPr lang="de-DE" dirty="0" err="1"/>
              <a:t>vs</a:t>
            </a:r>
            <a:r>
              <a:rPr lang="de-DE" dirty="0"/>
              <a:t> Real plan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894E32-AEE3-4DBB-B58F-4A3905A50BF5}"/>
              </a:ext>
            </a:extLst>
          </p:cNvPr>
          <p:cNvSpPr txBox="1"/>
          <p:nvPr/>
        </p:nvSpPr>
        <p:spPr>
          <a:xfrm>
            <a:off x="2352675" y="5991225"/>
            <a:ext cx="15144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1832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8FA5EC-34D1-4335-8D83-4AC8E2AAF846}"/>
              </a:ext>
            </a:extLst>
          </p:cNvPr>
          <p:cNvSpPr txBox="1"/>
          <p:nvPr/>
        </p:nvSpPr>
        <p:spPr>
          <a:xfrm>
            <a:off x="6638925" y="5957887"/>
            <a:ext cx="15144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1896</a:t>
            </a:r>
          </a:p>
        </p:txBody>
      </p:sp>
    </p:spTree>
    <p:extLst>
      <p:ext uri="{BB962C8B-B14F-4D97-AF65-F5344CB8AC3E}">
        <p14:creationId xmlns:p14="http://schemas.microsoft.com/office/powerpoint/2010/main" val="202915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EF7F3-FF76-4E86-94E8-1B8AA197A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identified</a:t>
            </a:r>
            <a:r>
              <a:rPr lang="de-DE" dirty="0"/>
              <a:t> </a:t>
            </a:r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1C594A-026C-45F5-B69E-25DB7C4A9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The </a:t>
            </a:r>
            <a:r>
              <a:rPr lang="de-DE" dirty="0" err="1"/>
              <a:t>view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lake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obstructed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height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trees</a:t>
            </a:r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lake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obstructed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newly</a:t>
            </a:r>
            <a:r>
              <a:rPr lang="de-DE" dirty="0"/>
              <a:t> </a:t>
            </a:r>
            <a:r>
              <a:rPr lang="de-DE" dirty="0" err="1"/>
              <a:t>constructed</a:t>
            </a:r>
            <a:r>
              <a:rPr lang="de-DE" dirty="0"/>
              <a:t> </a:t>
            </a:r>
            <a:r>
              <a:rPr lang="de-DE" dirty="0" err="1"/>
              <a:t>villas</a:t>
            </a:r>
            <a:endParaRPr lang="de-DE" dirty="0"/>
          </a:p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paths</a:t>
            </a:r>
            <a:r>
              <a:rPr lang="de-DE" dirty="0"/>
              <a:t> </a:t>
            </a:r>
            <a:r>
              <a:rPr lang="de-DE" dirty="0" err="1"/>
              <a:t>disappeared</a:t>
            </a:r>
            <a:r>
              <a:rPr lang="de-DE" dirty="0"/>
              <a:t> and </a:t>
            </a:r>
            <a:r>
              <a:rPr lang="de-DE" dirty="0" err="1"/>
              <a:t>most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others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in </a:t>
            </a:r>
            <a:r>
              <a:rPr lang="de-DE" dirty="0" err="1"/>
              <a:t>poor</a:t>
            </a:r>
            <a:r>
              <a:rPr lang="de-DE" dirty="0"/>
              <a:t> </a:t>
            </a:r>
            <a:r>
              <a:rPr lang="de-DE" dirty="0" err="1"/>
              <a:t>conditions</a:t>
            </a:r>
            <a:r>
              <a:rPr lang="de-DE" dirty="0"/>
              <a:t> </a:t>
            </a:r>
          </a:p>
          <a:p>
            <a:r>
              <a:rPr lang="de-DE" dirty="0"/>
              <a:t>Here and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trees</a:t>
            </a:r>
            <a:r>
              <a:rPr lang="de-DE" dirty="0"/>
              <a:t> and </a:t>
            </a:r>
            <a:r>
              <a:rPr lang="de-DE" dirty="0" err="1"/>
              <a:t>shrubs</a:t>
            </a:r>
            <a:r>
              <a:rPr lang="de-DE" dirty="0"/>
              <a:t> </a:t>
            </a:r>
            <a:r>
              <a:rPr lang="de-DE" dirty="0" err="1"/>
              <a:t>appeared</a:t>
            </a:r>
            <a:r>
              <a:rPr lang="de-DE" dirty="0"/>
              <a:t> and </a:t>
            </a:r>
            <a:r>
              <a:rPr lang="de-DE" dirty="0" err="1"/>
              <a:t>broke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coherence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garden</a:t>
            </a:r>
            <a:endParaRPr lang="de-DE" dirty="0"/>
          </a:p>
          <a:p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a </a:t>
            </a:r>
            <a:r>
              <a:rPr lang="de-DE" dirty="0" err="1"/>
              <a:t>lot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great</a:t>
            </a:r>
            <a:r>
              <a:rPr lang="de-DE" dirty="0"/>
              <a:t> </a:t>
            </a:r>
            <a:r>
              <a:rPr lang="de-DE" dirty="0" err="1"/>
              <a:t>old</a:t>
            </a:r>
            <a:r>
              <a:rPr lang="de-DE" dirty="0"/>
              <a:t> </a:t>
            </a:r>
            <a:r>
              <a:rPr lang="de-DE" dirty="0" err="1"/>
              <a:t>trees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lack </a:t>
            </a:r>
            <a:r>
              <a:rPr lang="de-DE" dirty="0" err="1"/>
              <a:t>maintenance</a:t>
            </a:r>
            <a:endParaRPr lang="de-DE" dirty="0"/>
          </a:p>
          <a:p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garden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:</a:t>
            </a:r>
          </a:p>
          <a:p>
            <a:pPr>
              <a:buFontTx/>
              <a:buChar char="-"/>
            </a:pPr>
            <a:r>
              <a:rPr lang="de-DE" dirty="0"/>
              <a:t>The wall </a:t>
            </a:r>
            <a:r>
              <a:rPr lang="de-DE" dirty="0" err="1"/>
              <a:t>fountain</a:t>
            </a:r>
            <a:endParaRPr lang="de-DE" dirty="0"/>
          </a:p>
          <a:p>
            <a:pPr>
              <a:buFontTx/>
              <a:buChar char="-"/>
            </a:pPr>
            <a:r>
              <a:rPr lang="de-DE" dirty="0"/>
              <a:t>The </a:t>
            </a:r>
            <a:r>
              <a:rPr lang="de-DE" dirty="0" err="1"/>
              <a:t>french</a:t>
            </a:r>
            <a:r>
              <a:rPr lang="de-DE" dirty="0"/>
              <a:t> </a:t>
            </a:r>
            <a:r>
              <a:rPr lang="de-DE" dirty="0" err="1"/>
              <a:t>garden</a:t>
            </a: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The different </a:t>
            </a:r>
            <a:r>
              <a:rPr lang="de-DE" dirty="0" err="1">
                <a:sym typeface="Wingdings" panose="05000000000000000000" pitchFamily="2" charset="2"/>
              </a:rPr>
              <a:t>entities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garden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can</a:t>
            </a:r>
            <a:r>
              <a:rPr lang="de-DE" dirty="0">
                <a:sym typeface="Wingdings" panose="05000000000000000000" pitchFamily="2" charset="2"/>
              </a:rPr>
              <a:t> not </a:t>
            </a:r>
            <a:r>
              <a:rPr lang="de-DE" dirty="0" err="1">
                <a:sym typeface="Wingdings" panose="05000000000000000000" pitchFamily="2" charset="2"/>
              </a:rPr>
              <a:t>be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appreciated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anymore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389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B58FE5-4038-4D0A-9BDD-D5E36948A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improvement</a:t>
            </a:r>
            <a:r>
              <a:rPr lang="de-DE" dirty="0"/>
              <a:t>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54A448-AB5E-4848-B1DF-7581D0BF4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18285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203</Words>
  <Application>Microsoft Office PowerPoint</Application>
  <PresentationFormat>Grand écran</PresentationFormat>
  <Paragraphs>34</Paragraphs>
  <Slides>18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Thème Office</vt:lpstr>
      <vt:lpstr>Acrobat Document</vt:lpstr>
      <vt:lpstr>The Villa Almeida’s Garden  Starnberg Germany</vt:lpstr>
      <vt:lpstr>I- What are the challenges ?</vt:lpstr>
      <vt:lpstr>Présentation PowerPoint</vt:lpstr>
      <vt:lpstr>Présentation PowerPoint</vt:lpstr>
      <vt:lpstr>Présentation PowerPoint</vt:lpstr>
      <vt:lpstr>Présentation PowerPoint</vt:lpstr>
      <vt:lpstr>Ideal plan vs Real plan </vt:lpstr>
      <vt:lpstr>Summary of the identified challenges</vt:lpstr>
      <vt:lpstr>What is our strategy of improvement ?</vt:lpstr>
      <vt:lpstr>State of play </vt:lpstr>
      <vt:lpstr>Purpose</vt:lpstr>
      <vt:lpstr>Solutions</vt:lpstr>
      <vt:lpstr>Cutting of the trees blocking the view Triming of old trees and shrubs</vt:lpstr>
      <vt:lpstr>Triming of old trees and shrubs</vt:lpstr>
      <vt:lpstr>Delimitation and creation of paths</vt:lpstr>
      <vt:lpstr>Fix the fountain</vt:lpstr>
      <vt:lpstr>Recreate the french garden Add a vegetable garden</vt:lpstr>
      <vt:lpstr>Thank you for your unfailing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Villa Almeida’s Garden  Starnberg Germany</dc:title>
  <dc:creator>Loïc Jacob</dc:creator>
  <cp:lastModifiedBy>Loïc Jacob</cp:lastModifiedBy>
  <cp:revision>1</cp:revision>
  <dcterms:created xsi:type="dcterms:W3CDTF">2018-12-18T20:20:05Z</dcterms:created>
  <dcterms:modified xsi:type="dcterms:W3CDTF">2018-12-18T20:32:48Z</dcterms:modified>
</cp:coreProperties>
</file>