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9E113-3FE0-436C-9E29-B09D5D73AF3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9ED3F7-C1C0-4660-BA01-613D622ABB1B}">
      <dgm:prSet phldrT="[Text]" custT="1"/>
      <dgm:spPr/>
      <dgm:t>
        <a:bodyPr/>
        <a:lstStyle/>
        <a:p>
          <a:pPr algn="ctr"/>
          <a:r>
            <a:rPr lang="en-US" sz="2000" b="1" dirty="0" smtClean="0"/>
            <a:t>Values</a:t>
          </a:r>
          <a:r>
            <a:rPr lang="en-US" sz="2000" dirty="0" smtClean="0"/>
            <a:t> </a:t>
          </a:r>
          <a:endParaRPr lang="en-US" sz="2400" dirty="0"/>
        </a:p>
      </dgm:t>
    </dgm:pt>
    <dgm:pt modelId="{F3254C02-9F3A-4D36-B64E-B8212B3958BA}" type="parTrans" cxnId="{087AF71D-B827-4BAD-A2B6-2C5D2C9E633C}">
      <dgm:prSet/>
      <dgm:spPr/>
      <dgm:t>
        <a:bodyPr/>
        <a:lstStyle/>
        <a:p>
          <a:pPr algn="ctr"/>
          <a:endParaRPr lang="en-US"/>
        </a:p>
      </dgm:t>
    </dgm:pt>
    <dgm:pt modelId="{66A1A877-8C28-4FAB-ABFF-25EC0323830E}" type="sibTrans" cxnId="{087AF71D-B827-4BAD-A2B6-2C5D2C9E633C}">
      <dgm:prSet/>
      <dgm:spPr/>
      <dgm:t>
        <a:bodyPr/>
        <a:lstStyle/>
        <a:p>
          <a:pPr algn="ctr"/>
          <a:endParaRPr lang="en-US"/>
        </a:p>
      </dgm:t>
    </dgm:pt>
    <dgm:pt modelId="{9DCB00FA-E67C-4124-A9A3-FF0E0E8F7042}">
      <dgm:prSet phldrT="[Text]" custT="1"/>
      <dgm:spPr/>
      <dgm:t>
        <a:bodyPr/>
        <a:lstStyle/>
        <a:p>
          <a:pPr algn="ctr"/>
          <a:r>
            <a:rPr lang="en-US" sz="2400" b="1" dirty="0" smtClean="0"/>
            <a:t>      </a:t>
          </a:r>
          <a:r>
            <a:rPr lang="en-US" sz="2000" b="1" dirty="0" smtClean="0"/>
            <a:t>Religious</a:t>
          </a:r>
          <a:endParaRPr lang="en-US" sz="2200" b="1" dirty="0"/>
        </a:p>
      </dgm:t>
    </dgm:pt>
    <dgm:pt modelId="{5FFF89EA-A0F0-42A7-B027-DF61E687E42F}" type="parTrans" cxnId="{FF6EB0EB-6F55-4471-ACA8-407629C44AC6}">
      <dgm:prSet/>
      <dgm:spPr/>
      <dgm:t>
        <a:bodyPr/>
        <a:lstStyle/>
        <a:p>
          <a:pPr algn="ctr"/>
          <a:endParaRPr lang="en-US"/>
        </a:p>
      </dgm:t>
    </dgm:pt>
    <dgm:pt modelId="{ABC53B42-3936-437E-AFE9-45B4A6410E88}" type="sibTrans" cxnId="{FF6EB0EB-6F55-4471-ACA8-407629C44AC6}">
      <dgm:prSet/>
      <dgm:spPr/>
      <dgm:t>
        <a:bodyPr/>
        <a:lstStyle/>
        <a:p>
          <a:pPr algn="ctr"/>
          <a:endParaRPr lang="en-US"/>
        </a:p>
      </dgm:t>
    </dgm:pt>
    <dgm:pt modelId="{29FA5449-ED43-4ADD-ACC3-5CD3952AA690}">
      <dgm:prSet phldrT="[Text]" custT="1"/>
      <dgm:spPr/>
      <dgm:t>
        <a:bodyPr/>
        <a:lstStyle/>
        <a:p>
          <a:pPr algn="ctr"/>
          <a:r>
            <a:rPr lang="en-US" sz="1600" dirty="0" smtClean="0"/>
            <a:t>The </a:t>
          </a:r>
          <a:r>
            <a:rPr lang="en-US" sz="1600" b="1" dirty="0" smtClean="0"/>
            <a:t>location</a:t>
          </a:r>
          <a:r>
            <a:rPr lang="en-US" sz="1600" dirty="0" smtClean="0"/>
            <a:t> where </a:t>
          </a:r>
          <a:r>
            <a:rPr lang="en-US" sz="1600" b="1" dirty="0" smtClean="0"/>
            <a:t>Jesus</a:t>
          </a:r>
          <a:r>
            <a:rPr lang="en-US" sz="1600" dirty="0" smtClean="0"/>
            <a:t> was </a:t>
          </a:r>
          <a:r>
            <a:rPr lang="en-US" sz="1600" b="1" dirty="0" smtClean="0"/>
            <a:t>baptized</a:t>
          </a:r>
          <a:r>
            <a:rPr lang="en-US" sz="1600" dirty="0" smtClean="0"/>
            <a:t> by John the Baptist</a:t>
          </a:r>
          <a:endParaRPr lang="en-US" sz="1600" dirty="0"/>
        </a:p>
      </dgm:t>
    </dgm:pt>
    <dgm:pt modelId="{66E3F1E9-5E9D-4BF5-9AC3-AB69EF107C40}" type="parTrans" cxnId="{185F97CC-F4C2-4489-A1E7-D7F82E5D0D05}">
      <dgm:prSet/>
      <dgm:spPr/>
      <dgm:t>
        <a:bodyPr/>
        <a:lstStyle/>
        <a:p>
          <a:pPr algn="ctr"/>
          <a:endParaRPr lang="en-US"/>
        </a:p>
      </dgm:t>
    </dgm:pt>
    <dgm:pt modelId="{4AD7D122-7BE6-4A99-A35C-3AE8CA37824E}" type="sibTrans" cxnId="{185F97CC-F4C2-4489-A1E7-D7F82E5D0D05}">
      <dgm:prSet/>
      <dgm:spPr/>
      <dgm:t>
        <a:bodyPr/>
        <a:lstStyle/>
        <a:p>
          <a:pPr algn="ctr"/>
          <a:endParaRPr lang="en-US"/>
        </a:p>
      </dgm:t>
    </dgm:pt>
    <dgm:pt modelId="{04578A0E-F78E-432C-A293-22CA3E5A8F8D}">
      <dgm:prSet phldrT="[Text]" custT="1"/>
      <dgm:spPr/>
      <dgm:t>
        <a:bodyPr/>
        <a:lstStyle/>
        <a:p>
          <a:pPr algn="ctr"/>
          <a:r>
            <a:rPr lang="en-US" sz="2200" b="1" dirty="0" smtClean="0"/>
            <a:t>       </a:t>
          </a:r>
          <a:r>
            <a:rPr lang="en-US" sz="2000" b="1" dirty="0" smtClean="0"/>
            <a:t>Cultural</a:t>
          </a:r>
          <a:endParaRPr lang="en-US" sz="2200" b="1" dirty="0"/>
        </a:p>
      </dgm:t>
    </dgm:pt>
    <dgm:pt modelId="{56F1CBFD-AEDE-43A2-9E60-C49099032489}" type="parTrans" cxnId="{F249273A-8D4D-4294-9D07-87AEF505BD6C}">
      <dgm:prSet/>
      <dgm:spPr/>
      <dgm:t>
        <a:bodyPr/>
        <a:lstStyle/>
        <a:p>
          <a:pPr algn="ctr"/>
          <a:endParaRPr lang="en-US"/>
        </a:p>
      </dgm:t>
    </dgm:pt>
    <dgm:pt modelId="{5B576AF5-01EB-46EF-A2F8-455BCED31246}" type="sibTrans" cxnId="{F249273A-8D4D-4294-9D07-87AEF505BD6C}">
      <dgm:prSet/>
      <dgm:spPr/>
      <dgm:t>
        <a:bodyPr/>
        <a:lstStyle/>
        <a:p>
          <a:pPr algn="ctr"/>
          <a:endParaRPr lang="en-US"/>
        </a:p>
      </dgm:t>
    </dgm:pt>
    <dgm:pt modelId="{2EEFA3E4-1BCB-40F4-A60F-8332B2D3F81B}">
      <dgm:prSet phldrT="[Text]" custT="1"/>
      <dgm:spPr/>
      <dgm:t>
        <a:bodyPr/>
        <a:lstStyle/>
        <a:p>
          <a:pPr algn="ctr"/>
          <a:r>
            <a:rPr lang="en-US" sz="1600" dirty="0" smtClean="0"/>
            <a:t>The site embraces </a:t>
          </a:r>
          <a:r>
            <a:rPr lang="en-US" sz="1600" b="1" dirty="0" smtClean="0"/>
            <a:t>two</a:t>
          </a:r>
          <a:r>
            <a:rPr lang="en-US" sz="1600" dirty="0" smtClean="0"/>
            <a:t> </a:t>
          </a:r>
          <a:r>
            <a:rPr lang="en-US" sz="1600" b="1" dirty="0" smtClean="0"/>
            <a:t>archaeological areas: </a:t>
          </a:r>
          <a:endParaRPr lang="en-US" sz="1600" b="1" dirty="0"/>
        </a:p>
      </dgm:t>
    </dgm:pt>
    <dgm:pt modelId="{46A24C73-FAB2-4ED8-B3E5-6871E75D43CC}" type="parTrans" cxnId="{A4A3212F-0FFA-47E6-9735-6B8EF7D9BF3E}">
      <dgm:prSet/>
      <dgm:spPr/>
      <dgm:t>
        <a:bodyPr/>
        <a:lstStyle/>
        <a:p>
          <a:pPr algn="ctr"/>
          <a:endParaRPr lang="en-US"/>
        </a:p>
      </dgm:t>
    </dgm:pt>
    <dgm:pt modelId="{69812432-EF34-42B4-A2B9-5DB9333B04A2}" type="sibTrans" cxnId="{A4A3212F-0FFA-47E6-9735-6B8EF7D9BF3E}">
      <dgm:prSet/>
      <dgm:spPr/>
      <dgm:t>
        <a:bodyPr/>
        <a:lstStyle/>
        <a:p>
          <a:pPr algn="ctr"/>
          <a:endParaRPr lang="en-US"/>
        </a:p>
      </dgm:t>
    </dgm:pt>
    <dgm:pt modelId="{8126A74E-0F38-4F88-8320-5D1FB72A7ADF}">
      <dgm:prSet phldrT="[Text]" custT="1"/>
      <dgm:spPr/>
      <dgm:t>
        <a:bodyPr/>
        <a:lstStyle/>
        <a:p>
          <a:pPr algn="just"/>
          <a:r>
            <a:rPr lang="en-US" sz="1600" dirty="0" smtClean="0"/>
            <a:t>1. The </a:t>
          </a:r>
          <a:r>
            <a:rPr lang="en-US" sz="1600" b="1" dirty="0" smtClean="0"/>
            <a:t>remnants of a monastery on a mound </a:t>
          </a:r>
          <a:r>
            <a:rPr lang="en-US" sz="1600" dirty="0" smtClean="0"/>
            <a:t>known as Tell Mar-Elias</a:t>
          </a:r>
          <a:endParaRPr lang="en-US" sz="1600" dirty="0"/>
        </a:p>
      </dgm:t>
    </dgm:pt>
    <dgm:pt modelId="{6110AD92-1DCC-456D-82B7-E099D8D8E395}" type="parTrans" cxnId="{42EE03BE-C15F-47E2-8411-155E022C0CC0}">
      <dgm:prSet/>
      <dgm:spPr/>
      <dgm:t>
        <a:bodyPr/>
        <a:lstStyle/>
        <a:p>
          <a:pPr algn="ctr"/>
          <a:endParaRPr lang="en-US"/>
        </a:p>
      </dgm:t>
    </dgm:pt>
    <dgm:pt modelId="{E0432519-17C6-4B5E-8DA2-2A9D6ADD28F5}" type="sibTrans" cxnId="{42EE03BE-C15F-47E2-8411-155E022C0CC0}">
      <dgm:prSet/>
      <dgm:spPr/>
      <dgm:t>
        <a:bodyPr/>
        <a:lstStyle/>
        <a:p>
          <a:pPr algn="ctr"/>
          <a:endParaRPr lang="en-US"/>
        </a:p>
      </dgm:t>
    </dgm:pt>
    <dgm:pt modelId="{3813D458-048D-436E-A79A-59CF37228188}">
      <dgm:prSet phldrT="[Text]" custT="1"/>
      <dgm:spPr/>
      <dgm:t>
        <a:bodyPr/>
        <a:lstStyle/>
        <a:p>
          <a:pPr algn="just"/>
          <a:r>
            <a:rPr lang="en-US" sz="1600" dirty="0" smtClean="0"/>
            <a:t>2. An area near the river with </a:t>
          </a:r>
          <a:r>
            <a:rPr lang="en-US" sz="1600" b="1" dirty="0" smtClean="0"/>
            <a:t>roman and byzantine remains of ponds,  churches and caves</a:t>
          </a:r>
          <a:r>
            <a:rPr lang="en-US" sz="1600" dirty="0" smtClean="0"/>
            <a:t> used by hermits and pilgrims as dwellings.</a:t>
          </a:r>
          <a:endParaRPr lang="en-US" sz="1600" dirty="0"/>
        </a:p>
      </dgm:t>
    </dgm:pt>
    <dgm:pt modelId="{8CD4683F-EBF8-40D0-9396-FA9C052417EF}" type="parTrans" cxnId="{49EF39B6-2BC0-42FD-AA7D-E8AD16B2EFF3}">
      <dgm:prSet/>
      <dgm:spPr/>
      <dgm:t>
        <a:bodyPr/>
        <a:lstStyle/>
        <a:p>
          <a:pPr algn="ctr"/>
          <a:endParaRPr lang="en-US"/>
        </a:p>
      </dgm:t>
    </dgm:pt>
    <dgm:pt modelId="{E7B74224-C9E0-4F6A-A4A4-59B835FE4F55}" type="sibTrans" cxnId="{49EF39B6-2BC0-42FD-AA7D-E8AD16B2EFF3}">
      <dgm:prSet/>
      <dgm:spPr/>
      <dgm:t>
        <a:bodyPr/>
        <a:lstStyle/>
        <a:p>
          <a:pPr algn="ctr"/>
          <a:endParaRPr lang="en-US"/>
        </a:p>
      </dgm:t>
    </dgm:pt>
    <dgm:pt modelId="{CB684DF8-10D0-447C-8CD8-5769525DABEB}" type="pres">
      <dgm:prSet presAssocID="{A2F9E113-3FE0-436C-9E29-B09D5D73AF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7881BF-72CB-4C80-BACA-506F8C331830}" type="pres">
      <dgm:prSet presAssocID="{3C9ED3F7-C1C0-4660-BA01-613D622ABB1B}" presName="root1" presStyleCnt="0"/>
      <dgm:spPr/>
    </dgm:pt>
    <dgm:pt modelId="{EE686757-8E04-41EA-9D3C-E4CE2B3B4A39}" type="pres">
      <dgm:prSet presAssocID="{3C9ED3F7-C1C0-4660-BA01-613D622ABB1B}" presName="LevelOneTextNode" presStyleLbl="node0" presStyleIdx="0" presStyleCnt="1" custLinFactNeighborY="26739">
        <dgm:presLayoutVars>
          <dgm:chPref val="3"/>
        </dgm:presLayoutVars>
      </dgm:prSet>
      <dgm:spPr/>
    </dgm:pt>
    <dgm:pt modelId="{C7FF47BB-D386-4863-99CA-7FC3A19234C0}" type="pres">
      <dgm:prSet presAssocID="{3C9ED3F7-C1C0-4660-BA01-613D622ABB1B}" presName="level2hierChild" presStyleCnt="0"/>
      <dgm:spPr/>
    </dgm:pt>
    <dgm:pt modelId="{62AB2540-0A37-4702-9C63-AA9D17839E97}" type="pres">
      <dgm:prSet presAssocID="{5FFF89EA-A0F0-42A7-B027-DF61E687E42F}" presName="conn2-1" presStyleLbl="parChTrans1D2" presStyleIdx="0" presStyleCnt="2"/>
      <dgm:spPr/>
    </dgm:pt>
    <dgm:pt modelId="{F7FEFDA6-7A71-470C-B12C-51828C647C92}" type="pres">
      <dgm:prSet presAssocID="{5FFF89EA-A0F0-42A7-B027-DF61E687E42F}" presName="connTx" presStyleLbl="parChTrans1D2" presStyleIdx="0" presStyleCnt="2"/>
      <dgm:spPr/>
    </dgm:pt>
    <dgm:pt modelId="{5D7B5F75-6602-4825-B6A4-06515025679E}" type="pres">
      <dgm:prSet presAssocID="{9DCB00FA-E67C-4124-A9A3-FF0E0E8F7042}" presName="root2" presStyleCnt="0"/>
      <dgm:spPr/>
    </dgm:pt>
    <dgm:pt modelId="{B9ED3AF8-2AB6-4D27-AE65-DF5E1B6E7C8F}" type="pres">
      <dgm:prSet presAssocID="{9DCB00FA-E67C-4124-A9A3-FF0E0E8F7042}" presName="LevelTwoTextNode" presStyleLbl="node2" presStyleIdx="0" presStyleCnt="2" custLinFactNeighborY="-76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53A1CD-7405-41CA-BA5B-1151FA3D7697}" type="pres">
      <dgm:prSet presAssocID="{9DCB00FA-E67C-4124-A9A3-FF0E0E8F7042}" presName="level3hierChild" presStyleCnt="0"/>
      <dgm:spPr/>
    </dgm:pt>
    <dgm:pt modelId="{83A450B6-1393-43A6-BAA0-AAF240C73474}" type="pres">
      <dgm:prSet presAssocID="{66E3F1E9-5E9D-4BF5-9AC3-AB69EF107C40}" presName="conn2-1" presStyleLbl="parChTrans1D3" presStyleIdx="0" presStyleCnt="4"/>
      <dgm:spPr/>
    </dgm:pt>
    <dgm:pt modelId="{C3BD7B1D-EE43-4EFC-8B56-CACC301F17D4}" type="pres">
      <dgm:prSet presAssocID="{66E3F1E9-5E9D-4BF5-9AC3-AB69EF107C40}" presName="connTx" presStyleLbl="parChTrans1D3" presStyleIdx="0" presStyleCnt="4"/>
      <dgm:spPr/>
    </dgm:pt>
    <dgm:pt modelId="{3F391316-B0F1-4BCE-A88A-3824E5C5BED0}" type="pres">
      <dgm:prSet presAssocID="{29FA5449-ED43-4ADD-ACC3-5CD3952AA690}" presName="root2" presStyleCnt="0"/>
      <dgm:spPr/>
    </dgm:pt>
    <dgm:pt modelId="{F2D897EC-1F4B-4625-BFAF-5092336A8D30}" type="pres">
      <dgm:prSet presAssocID="{29FA5449-ED43-4ADD-ACC3-5CD3952AA69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7D1FC-17EC-4BE5-847E-48614DBD4FC0}" type="pres">
      <dgm:prSet presAssocID="{29FA5449-ED43-4ADD-ACC3-5CD3952AA690}" presName="level3hierChild" presStyleCnt="0"/>
      <dgm:spPr/>
    </dgm:pt>
    <dgm:pt modelId="{519013B3-1EA3-4A2B-A50C-01D171434038}" type="pres">
      <dgm:prSet presAssocID="{56F1CBFD-AEDE-43A2-9E60-C49099032489}" presName="conn2-1" presStyleLbl="parChTrans1D2" presStyleIdx="1" presStyleCnt="2"/>
      <dgm:spPr/>
    </dgm:pt>
    <dgm:pt modelId="{FF92BEBB-8B85-4515-9EDE-22A3866AB1B4}" type="pres">
      <dgm:prSet presAssocID="{56F1CBFD-AEDE-43A2-9E60-C49099032489}" presName="connTx" presStyleLbl="parChTrans1D2" presStyleIdx="1" presStyleCnt="2"/>
      <dgm:spPr/>
    </dgm:pt>
    <dgm:pt modelId="{732069D2-D794-4434-B89E-2AE96F230F63}" type="pres">
      <dgm:prSet presAssocID="{04578A0E-F78E-432C-A293-22CA3E5A8F8D}" presName="root2" presStyleCnt="0"/>
      <dgm:spPr/>
    </dgm:pt>
    <dgm:pt modelId="{98B46554-E38B-4A41-8CF8-3FB50EA37D08}" type="pres">
      <dgm:prSet presAssocID="{04578A0E-F78E-432C-A293-22CA3E5A8F8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45A8F-D7DA-4CF9-BB31-21823370CCF7}" type="pres">
      <dgm:prSet presAssocID="{04578A0E-F78E-432C-A293-22CA3E5A8F8D}" presName="level3hierChild" presStyleCnt="0"/>
      <dgm:spPr/>
    </dgm:pt>
    <dgm:pt modelId="{F00FC344-8FE6-4DE9-806D-AC4DC00AFF4B}" type="pres">
      <dgm:prSet presAssocID="{46A24C73-FAB2-4ED8-B3E5-6871E75D43CC}" presName="conn2-1" presStyleLbl="parChTrans1D3" presStyleIdx="1" presStyleCnt="4"/>
      <dgm:spPr/>
    </dgm:pt>
    <dgm:pt modelId="{0FD4F45A-46B5-4DD6-BC64-3ACEA8BD0C44}" type="pres">
      <dgm:prSet presAssocID="{46A24C73-FAB2-4ED8-B3E5-6871E75D43CC}" presName="connTx" presStyleLbl="parChTrans1D3" presStyleIdx="1" presStyleCnt="4"/>
      <dgm:spPr/>
    </dgm:pt>
    <dgm:pt modelId="{1A41FA6B-10FE-4B86-A3AD-F8FB03BE4BE5}" type="pres">
      <dgm:prSet presAssocID="{2EEFA3E4-1BCB-40F4-A60F-8332B2D3F81B}" presName="root2" presStyleCnt="0"/>
      <dgm:spPr/>
    </dgm:pt>
    <dgm:pt modelId="{9C4825E3-5352-4A30-887B-4743B7F431A0}" type="pres">
      <dgm:prSet presAssocID="{2EEFA3E4-1BCB-40F4-A60F-8332B2D3F81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CA27D-241B-48DA-8496-BC2F0762D9D9}" type="pres">
      <dgm:prSet presAssocID="{2EEFA3E4-1BCB-40F4-A60F-8332B2D3F81B}" presName="level3hierChild" presStyleCnt="0"/>
      <dgm:spPr/>
    </dgm:pt>
    <dgm:pt modelId="{8D6599FA-86A0-4505-B3E6-527D23937DA3}" type="pres">
      <dgm:prSet presAssocID="{6110AD92-1DCC-456D-82B7-E099D8D8E395}" presName="conn2-1" presStyleLbl="parChTrans1D3" presStyleIdx="2" presStyleCnt="4"/>
      <dgm:spPr/>
    </dgm:pt>
    <dgm:pt modelId="{66547700-12D7-4B8D-B8A5-969F0FFF1A89}" type="pres">
      <dgm:prSet presAssocID="{6110AD92-1DCC-456D-82B7-E099D8D8E395}" presName="connTx" presStyleLbl="parChTrans1D3" presStyleIdx="2" presStyleCnt="4"/>
      <dgm:spPr/>
    </dgm:pt>
    <dgm:pt modelId="{7D5C5DC5-D2F0-41CF-8FBA-1B8029548C46}" type="pres">
      <dgm:prSet presAssocID="{8126A74E-0F38-4F88-8320-5D1FB72A7ADF}" presName="root2" presStyleCnt="0"/>
      <dgm:spPr/>
    </dgm:pt>
    <dgm:pt modelId="{BD2F473B-6A7A-413C-B74C-57908848B410}" type="pres">
      <dgm:prSet presAssocID="{8126A74E-0F38-4F88-8320-5D1FB72A7AD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EEF889-9035-49BE-9BE9-B7CC58570B1F}" type="pres">
      <dgm:prSet presAssocID="{8126A74E-0F38-4F88-8320-5D1FB72A7ADF}" presName="level3hierChild" presStyleCnt="0"/>
      <dgm:spPr/>
    </dgm:pt>
    <dgm:pt modelId="{138F1862-EE35-497C-A22F-2A8454507645}" type="pres">
      <dgm:prSet presAssocID="{8CD4683F-EBF8-40D0-9396-FA9C052417EF}" presName="conn2-1" presStyleLbl="parChTrans1D3" presStyleIdx="3" presStyleCnt="4"/>
      <dgm:spPr/>
    </dgm:pt>
    <dgm:pt modelId="{11543468-8496-40A1-9653-4F489B797BF6}" type="pres">
      <dgm:prSet presAssocID="{8CD4683F-EBF8-40D0-9396-FA9C052417EF}" presName="connTx" presStyleLbl="parChTrans1D3" presStyleIdx="3" presStyleCnt="4"/>
      <dgm:spPr/>
    </dgm:pt>
    <dgm:pt modelId="{2C8EB4B4-34CB-46CC-88DE-E55B99A86771}" type="pres">
      <dgm:prSet presAssocID="{3813D458-048D-436E-A79A-59CF37228188}" presName="root2" presStyleCnt="0"/>
      <dgm:spPr/>
    </dgm:pt>
    <dgm:pt modelId="{04815A22-273F-4390-84F3-14BEAAFFFDD1}" type="pres">
      <dgm:prSet presAssocID="{3813D458-048D-436E-A79A-59CF37228188}" presName="LevelTwoTextNode" presStyleLbl="node3" presStyleIdx="3" presStyleCnt="4" custScaleY="1626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2331F-9454-4A37-8C96-92AF29B57118}" type="pres">
      <dgm:prSet presAssocID="{3813D458-048D-436E-A79A-59CF37228188}" presName="level3hierChild" presStyleCnt="0"/>
      <dgm:spPr/>
    </dgm:pt>
  </dgm:ptLst>
  <dgm:cxnLst>
    <dgm:cxn modelId="{5B0C8C15-E9DE-46D0-8E4B-C3FD2E3FB1D8}" type="presOf" srcId="{2EEFA3E4-1BCB-40F4-A60F-8332B2D3F81B}" destId="{9C4825E3-5352-4A30-887B-4743B7F431A0}" srcOrd="0" destOrd="0" presId="urn:microsoft.com/office/officeart/2005/8/layout/hierarchy2"/>
    <dgm:cxn modelId="{BE81F2E8-3E1B-41CA-9494-C413A8065625}" type="presOf" srcId="{5FFF89EA-A0F0-42A7-B027-DF61E687E42F}" destId="{62AB2540-0A37-4702-9C63-AA9D17839E97}" srcOrd="0" destOrd="0" presId="urn:microsoft.com/office/officeart/2005/8/layout/hierarchy2"/>
    <dgm:cxn modelId="{087AF71D-B827-4BAD-A2B6-2C5D2C9E633C}" srcId="{A2F9E113-3FE0-436C-9E29-B09D5D73AF3D}" destId="{3C9ED3F7-C1C0-4660-BA01-613D622ABB1B}" srcOrd="0" destOrd="0" parTransId="{F3254C02-9F3A-4D36-B64E-B8212B3958BA}" sibTransId="{66A1A877-8C28-4FAB-ABFF-25EC0323830E}"/>
    <dgm:cxn modelId="{535EE9EB-35E7-42C3-93F1-E3BFAF7DDACC}" type="presOf" srcId="{8126A74E-0F38-4F88-8320-5D1FB72A7ADF}" destId="{BD2F473B-6A7A-413C-B74C-57908848B410}" srcOrd="0" destOrd="0" presId="urn:microsoft.com/office/officeart/2005/8/layout/hierarchy2"/>
    <dgm:cxn modelId="{2BA3C82E-AC12-4111-821F-765B67B46B1F}" type="presOf" srcId="{46A24C73-FAB2-4ED8-B3E5-6871E75D43CC}" destId="{0FD4F45A-46B5-4DD6-BC64-3ACEA8BD0C44}" srcOrd="1" destOrd="0" presId="urn:microsoft.com/office/officeart/2005/8/layout/hierarchy2"/>
    <dgm:cxn modelId="{185F97CC-F4C2-4489-A1E7-D7F82E5D0D05}" srcId="{9DCB00FA-E67C-4124-A9A3-FF0E0E8F7042}" destId="{29FA5449-ED43-4ADD-ACC3-5CD3952AA690}" srcOrd="0" destOrd="0" parTransId="{66E3F1E9-5E9D-4BF5-9AC3-AB69EF107C40}" sibTransId="{4AD7D122-7BE6-4A99-A35C-3AE8CA37824E}"/>
    <dgm:cxn modelId="{DAF872CE-F424-4603-8AB1-AD21C707B370}" type="presOf" srcId="{6110AD92-1DCC-456D-82B7-E099D8D8E395}" destId="{8D6599FA-86A0-4505-B3E6-527D23937DA3}" srcOrd="0" destOrd="0" presId="urn:microsoft.com/office/officeart/2005/8/layout/hierarchy2"/>
    <dgm:cxn modelId="{7F123803-9E6D-4AF5-953C-D0B51E7C5744}" type="presOf" srcId="{3C9ED3F7-C1C0-4660-BA01-613D622ABB1B}" destId="{EE686757-8E04-41EA-9D3C-E4CE2B3B4A39}" srcOrd="0" destOrd="0" presId="urn:microsoft.com/office/officeart/2005/8/layout/hierarchy2"/>
    <dgm:cxn modelId="{F249273A-8D4D-4294-9D07-87AEF505BD6C}" srcId="{3C9ED3F7-C1C0-4660-BA01-613D622ABB1B}" destId="{04578A0E-F78E-432C-A293-22CA3E5A8F8D}" srcOrd="1" destOrd="0" parTransId="{56F1CBFD-AEDE-43A2-9E60-C49099032489}" sibTransId="{5B576AF5-01EB-46EF-A2F8-455BCED31246}"/>
    <dgm:cxn modelId="{238BC9DD-177B-4FBA-95CD-C764189EBABF}" type="presOf" srcId="{8CD4683F-EBF8-40D0-9396-FA9C052417EF}" destId="{11543468-8496-40A1-9653-4F489B797BF6}" srcOrd="1" destOrd="0" presId="urn:microsoft.com/office/officeart/2005/8/layout/hierarchy2"/>
    <dgm:cxn modelId="{A4A3212F-0FFA-47E6-9735-6B8EF7D9BF3E}" srcId="{04578A0E-F78E-432C-A293-22CA3E5A8F8D}" destId="{2EEFA3E4-1BCB-40F4-A60F-8332B2D3F81B}" srcOrd="0" destOrd="0" parTransId="{46A24C73-FAB2-4ED8-B3E5-6871E75D43CC}" sibTransId="{69812432-EF34-42B4-A2B9-5DB9333B04A2}"/>
    <dgm:cxn modelId="{49EF39B6-2BC0-42FD-AA7D-E8AD16B2EFF3}" srcId="{04578A0E-F78E-432C-A293-22CA3E5A8F8D}" destId="{3813D458-048D-436E-A79A-59CF37228188}" srcOrd="2" destOrd="0" parTransId="{8CD4683F-EBF8-40D0-9396-FA9C052417EF}" sibTransId="{E7B74224-C9E0-4F6A-A4A4-59B835FE4F55}"/>
    <dgm:cxn modelId="{58819A1C-4466-4F92-9251-47CB6E0EC686}" type="presOf" srcId="{56F1CBFD-AEDE-43A2-9E60-C49099032489}" destId="{519013B3-1EA3-4A2B-A50C-01D171434038}" srcOrd="0" destOrd="0" presId="urn:microsoft.com/office/officeart/2005/8/layout/hierarchy2"/>
    <dgm:cxn modelId="{EF526174-EFE4-419D-874B-1516348F8E82}" type="presOf" srcId="{66E3F1E9-5E9D-4BF5-9AC3-AB69EF107C40}" destId="{83A450B6-1393-43A6-BAA0-AAF240C73474}" srcOrd="0" destOrd="0" presId="urn:microsoft.com/office/officeart/2005/8/layout/hierarchy2"/>
    <dgm:cxn modelId="{1BDBDBE9-CC5A-421B-90F7-512A4BCDF943}" type="presOf" srcId="{5FFF89EA-A0F0-42A7-B027-DF61E687E42F}" destId="{F7FEFDA6-7A71-470C-B12C-51828C647C92}" srcOrd="1" destOrd="0" presId="urn:microsoft.com/office/officeart/2005/8/layout/hierarchy2"/>
    <dgm:cxn modelId="{42EE03BE-C15F-47E2-8411-155E022C0CC0}" srcId="{04578A0E-F78E-432C-A293-22CA3E5A8F8D}" destId="{8126A74E-0F38-4F88-8320-5D1FB72A7ADF}" srcOrd="1" destOrd="0" parTransId="{6110AD92-1DCC-456D-82B7-E099D8D8E395}" sibTransId="{E0432519-17C6-4B5E-8DA2-2A9D6ADD28F5}"/>
    <dgm:cxn modelId="{35D2058F-4044-4283-BE77-E9BCDC5004C9}" type="presOf" srcId="{A2F9E113-3FE0-436C-9E29-B09D5D73AF3D}" destId="{CB684DF8-10D0-447C-8CD8-5769525DABEB}" srcOrd="0" destOrd="0" presId="urn:microsoft.com/office/officeart/2005/8/layout/hierarchy2"/>
    <dgm:cxn modelId="{C5E5D027-4DB4-4E78-8019-2AE4120E2884}" type="presOf" srcId="{9DCB00FA-E67C-4124-A9A3-FF0E0E8F7042}" destId="{B9ED3AF8-2AB6-4D27-AE65-DF5E1B6E7C8F}" srcOrd="0" destOrd="0" presId="urn:microsoft.com/office/officeart/2005/8/layout/hierarchy2"/>
    <dgm:cxn modelId="{F374EED7-13F9-4339-A41F-3A1BEE834B87}" type="presOf" srcId="{3813D458-048D-436E-A79A-59CF37228188}" destId="{04815A22-273F-4390-84F3-14BEAAFFFDD1}" srcOrd="0" destOrd="0" presId="urn:microsoft.com/office/officeart/2005/8/layout/hierarchy2"/>
    <dgm:cxn modelId="{FF6EB0EB-6F55-4471-ACA8-407629C44AC6}" srcId="{3C9ED3F7-C1C0-4660-BA01-613D622ABB1B}" destId="{9DCB00FA-E67C-4124-A9A3-FF0E0E8F7042}" srcOrd="0" destOrd="0" parTransId="{5FFF89EA-A0F0-42A7-B027-DF61E687E42F}" sibTransId="{ABC53B42-3936-437E-AFE9-45B4A6410E88}"/>
    <dgm:cxn modelId="{4F27D6F8-210E-4ED4-910B-F17A3BB010B7}" type="presOf" srcId="{66E3F1E9-5E9D-4BF5-9AC3-AB69EF107C40}" destId="{C3BD7B1D-EE43-4EFC-8B56-CACC301F17D4}" srcOrd="1" destOrd="0" presId="urn:microsoft.com/office/officeart/2005/8/layout/hierarchy2"/>
    <dgm:cxn modelId="{323609BD-C3A3-446A-A60A-9AF7E24A6211}" type="presOf" srcId="{8CD4683F-EBF8-40D0-9396-FA9C052417EF}" destId="{138F1862-EE35-497C-A22F-2A8454507645}" srcOrd="0" destOrd="0" presId="urn:microsoft.com/office/officeart/2005/8/layout/hierarchy2"/>
    <dgm:cxn modelId="{5F815D9E-CF08-4ADB-ABE7-8B71503126F8}" type="presOf" srcId="{46A24C73-FAB2-4ED8-B3E5-6871E75D43CC}" destId="{F00FC344-8FE6-4DE9-806D-AC4DC00AFF4B}" srcOrd="0" destOrd="0" presId="urn:microsoft.com/office/officeart/2005/8/layout/hierarchy2"/>
    <dgm:cxn modelId="{F088B641-84A4-4915-BA76-A120EB6AA0E3}" type="presOf" srcId="{6110AD92-1DCC-456D-82B7-E099D8D8E395}" destId="{66547700-12D7-4B8D-B8A5-969F0FFF1A89}" srcOrd="1" destOrd="0" presId="urn:microsoft.com/office/officeart/2005/8/layout/hierarchy2"/>
    <dgm:cxn modelId="{CBF55055-31E6-4115-A626-BA6DD782037D}" type="presOf" srcId="{29FA5449-ED43-4ADD-ACC3-5CD3952AA690}" destId="{F2D897EC-1F4B-4625-BFAF-5092336A8D30}" srcOrd="0" destOrd="0" presId="urn:microsoft.com/office/officeart/2005/8/layout/hierarchy2"/>
    <dgm:cxn modelId="{DF01AE9D-8FEB-46AA-812D-E40AFB14B8AE}" type="presOf" srcId="{04578A0E-F78E-432C-A293-22CA3E5A8F8D}" destId="{98B46554-E38B-4A41-8CF8-3FB50EA37D08}" srcOrd="0" destOrd="0" presId="urn:microsoft.com/office/officeart/2005/8/layout/hierarchy2"/>
    <dgm:cxn modelId="{BB3664F9-84F1-446E-89A2-0127BF3A240B}" type="presOf" srcId="{56F1CBFD-AEDE-43A2-9E60-C49099032489}" destId="{FF92BEBB-8B85-4515-9EDE-22A3866AB1B4}" srcOrd="1" destOrd="0" presId="urn:microsoft.com/office/officeart/2005/8/layout/hierarchy2"/>
    <dgm:cxn modelId="{DAFF1819-38AD-4A97-8BAF-44631F45FA25}" type="presParOf" srcId="{CB684DF8-10D0-447C-8CD8-5769525DABEB}" destId="{8E7881BF-72CB-4C80-BACA-506F8C331830}" srcOrd="0" destOrd="0" presId="urn:microsoft.com/office/officeart/2005/8/layout/hierarchy2"/>
    <dgm:cxn modelId="{E79DE10C-B406-428D-8149-E51ABAEA6197}" type="presParOf" srcId="{8E7881BF-72CB-4C80-BACA-506F8C331830}" destId="{EE686757-8E04-41EA-9D3C-E4CE2B3B4A39}" srcOrd="0" destOrd="0" presId="urn:microsoft.com/office/officeart/2005/8/layout/hierarchy2"/>
    <dgm:cxn modelId="{FDE483FE-7206-4D39-B24E-82BD136EE856}" type="presParOf" srcId="{8E7881BF-72CB-4C80-BACA-506F8C331830}" destId="{C7FF47BB-D386-4863-99CA-7FC3A19234C0}" srcOrd="1" destOrd="0" presId="urn:microsoft.com/office/officeart/2005/8/layout/hierarchy2"/>
    <dgm:cxn modelId="{84778A09-605C-4A11-9D4F-6E2FDA6CD6CA}" type="presParOf" srcId="{C7FF47BB-D386-4863-99CA-7FC3A19234C0}" destId="{62AB2540-0A37-4702-9C63-AA9D17839E97}" srcOrd="0" destOrd="0" presId="urn:microsoft.com/office/officeart/2005/8/layout/hierarchy2"/>
    <dgm:cxn modelId="{AC751FCD-4BE5-493C-9196-A655C6F6A49F}" type="presParOf" srcId="{62AB2540-0A37-4702-9C63-AA9D17839E97}" destId="{F7FEFDA6-7A71-470C-B12C-51828C647C92}" srcOrd="0" destOrd="0" presId="urn:microsoft.com/office/officeart/2005/8/layout/hierarchy2"/>
    <dgm:cxn modelId="{38A7B218-9D0E-4D5B-9F4F-8AAFCC69B147}" type="presParOf" srcId="{C7FF47BB-D386-4863-99CA-7FC3A19234C0}" destId="{5D7B5F75-6602-4825-B6A4-06515025679E}" srcOrd="1" destOrd="0" presId="urn:microsoft.com/office/officeart/2005/8/layout/hierarchy2"/>
    <dgm:cxn modelId="{4C61683F-3FCE-4142-9CBD-F3BFF3BA745A}" type="presParOf" srcId="{5D7B5F75-6602-4825-B6A4-06515025679E}" destId="{B9ED3AF8-2AB6-4D27-AE65-DF5E1B6E7C8F}" srcOrd="0" destOrd="0" presId="urn:microsoft.com/office/officeart/2005/8/layout/hierarchy2"/>
    <dgm:cxn modelId="{187C625D-7A69-490C-99C0-58750DC0AA01}" type="presParOf" srcId="{5D7B5F75-6602-4825-B6A4-06515025679E}" destId="{C153A1CD-7405-41CA-BA5B-1151FA3D7697}" srcOrd="1" destOrd="0" presId="urn:microsoft.com/office/officeart/2005/8/layout/hierarchy2"/>
    <dgm:cxn modelId="{18103CC2-8805-49A3-8E3B-58A0EE04AD52}" type="presParOf" srcId="{C153A1CD-7405-41CA-BA5B-1151FA3D7697}" destId="{83A450B6-1393-43A6-BAA0-AAF240C73474}" srcOrd="0" destOrd="0" presId="urn:microsoft.com/office/officeart/2005/8/layout/hierarchy2"/>
    <dgm:cxn modelId="{A903D793-1C8C-4EBB-819F-36B658552EBD}" type="presParOf" srcId="{83A450B6-1393-43A6-BAA0-AAF240C73474}" destId="{C3BD7B1D-EE43-4EFC-8B56-CACC301F17D4}" srcOrd="0" destOrd="0" presId="urn:microsoft.com/office/officeart/2005/8/layout/hierarchy2"/>
    <dgm:cxn modelId="{4BD6836B-C61E-477C-884F-E455A8A130E2}" type="presParOf" srcId="{C153A1CD-7405-41CA-BA5B-1151FA3D7697}" destId="{3F391316-B0F1-4BCE-A88A-3824E5C5BED0}" srcOrd="1" destOrd="0" presId="urn:microsoft.com/office/officeart/2005/8/layout/hierarchy2"/>
    <dgm:cxn modelId="{76F6D243-8250-49F8-AC5C-0E5CB219CF5A}" type="presParOf" srcId="{3F391316-B0F1-4BCE-A88A-3824E5C5BED0}" destId="{F2D897EC-1F4B-4625-BFAF-5092336A8D30}" srcOrd="0" destOrd="0" presId="urn:microsoft.com/office/officeart/2005/8/layout/hierarchy2"/>
    <dgm:cxn modelId="{86D38F7E-7076-47A9-8E28-72C992D49F61}" type="presParOf" srcId="{3F391316-B0F1-4BCE-A88A-3824E5C5BED0}" destId="{6957D1FC-17EC-4BE5-847E-48614DBD4FC0}" srcOrd="1" destOrd="0" presId="urn:microsoft.com/office/officeart/2005/8/layout/hierarchy2"/>
    <dgm:cxn modelId="{55E96CE7-5E5E-46A2-85E8-D32E900C8718}" type="presParOf" srcId="{C7FF47BB-D386-4863-99CA-7FC3A19234C0}" destId="{519013B3-1EA3-4A2B-A50C-01D171434038}" srcOrd="2" destOrd="0" presId="urn:microsoft.com/office/officeart/2005/8/layout/hierarchy2"/>
    <dgm:cxn modelId="{19083E63-532C-44DE-A175-E9979B098102}" type="presParOf" srcId="{519013B3-1EA3-4A2B-A50C-01D171434038}" destId="{FF92BEBB-8B85-4515-9EDE-22A3866AB1B4}" srcOrd="0" destOrd="0" presId="urn:microsoft.com/office/officeart/2005/8/layout/hierarchy2"/>
    <dgm:cxn modelId="{36B48005-0A22-4E37-A273-19A3E848685B}" type="presParOf" srcId="{C7FF47BB-D386-4863-99CA-7FC3A19234C0}" destId="{732069D2-D794-4434-B89E-2AE96F230F63}" srcOrd="3" destOrd="0" presId="urn:microsoft.com/office/officeart/2005/8/layout/hierarchy2"/>
    <dgm:cxn modelId="{D1CF22D7-E8F1-47D8-ADC0-9EB34C27ACAB}" type="presParOf" srcId="{732069D2-D794-4434-B89E-2AE96F230F63}" destId="{98B46554-E38B-4A41-8CF8-3FB50EA37D08}" srcOrd="0" destOrd="0" presId="urn:microsoft.com/office/officeart/2005/8/layout/hierarchy2"/>
    <dgm:cxn modelId="{1423CB02-4809-4D3F-99D0-73CFCA7E59A4}" type="presParOf" srcId="{732069D2-D794-4434-B89E-2AE96F230F63}" destId="{10E45A8F-D7DA-4CF9-BB31-21823370CCF7}" srcOrd="1" destOrd="0" presId="urn:microsoft.com/office/officeart/2005/8/layout/hierarchy2"/>
    <dgm:cxn modelId="{DFF965AF-1526-4A46-B278-100150A850BB}" type="presParOf" srcId="{10E45A8F-D7DA-4CF9-BB31-21823370CCF7}" destId="{F00FC344-8FE6-4DE9-806D-AC4DC00AFF4B}" srcOrd="0" destOrd="0" presId="urn:microsoft.com/office/officeart/2005/8/layout/hierarchy2"/>
    <dgm:cxn modelId="{5DE3407B-F9D0-4A3B-ADF6-52AC5C89E6A2}" type="presParOf" srcId="{F00FC344-8FE6-4DE9-806D-AC4DC00AFF4B}" destId="{0FD4F45A-46B5-4DD6-BC64-3ACEA8BD0C44}" srcOrd="0" destOrd="0" presId="urn:microsoft.com/office/officeart/2005/8/layout/hierarchy2"/>
    <dgm:cxn modelId="{06050301-F9AF-47D8-8799-EBDC7D7FBD7E}" type="presParOf" srcId="{10E45A8F-D7DA-4CF9-BB31-21823370CCF7}" destId="{1A41FA6B-10FE-4B86-A3AD-F8FB03BE4BE5}" srcOrd="1" destOrd="0" presId="urn:microsoft.com/office/officeart/2005/8/layout/hierarchy2"/>
    <dgm:cxn modelId="{BCA6B55D-C970-4CCB-994D-9BBBC5A598AB}" type="presParOf" srcId="{1A41FA6B-10FE-4B86-A3AD-F8FB03BE4BE5}" destId="{9C4825E3-5352-4A30-887B-4743B7F431A0}" srcOrd="0" destOrd="0" presId="urn:microsoft.com/office/officeart/2005/8/layout/hierarchy2"/>
    <dgm:cxn modelId="{56FA17FF-49EE-412D-B6A1-E9D227DAA210}" type="presParOf" srcId="{1A41FA6B-10FE-4B86-A3AD-F8FB03BE4BE5}" destId="{797CA27D-241B-48DA-8496-BC2F0762D9D9}" srcOrd="1" destOrd="0" presId="urn:microsoft.com/office/officeart/2005/8/layout/hierarchy2"/>
    <dgm:cxn modelId="{4B001C33-096D-4121-BBAF-089942C82A1E}" type="presParOf" srcId="{10E45A8F-D7DA-4CF9-BB31-21823370CCF7}" destId="{8D6599FA-86A0-4505-B3E6-527D23937DA3}" srcOrd="2" destOrd="0" presId="urn:microsoft.com/office/officeart/2005/8/layout/hierarchy2"/>
    <dgm:cxn modelId="{96E49628-D58D-4999-A620-745A8AD09E1F}" type="presParOf" srcId="{8D6599FA-86A0-4505-B3E6-527D23937DA3}" destId="{66547700-12D7-4B8D-B8A5-969F0FFF1A89}" srcOrd="0" destOrd="0" presId="urn:microsoft.com/office/officeart/2005/8/layout/hierarchy2"/>
    <dgm:cxn modelId="{624E6D49-3D59-40E6-8914-95B286371D8A}" type="presParOf" srcId="{10E45A8F-D7DA-4CF9-BB31-21823370CCF7}" destId="{7D5C5DC5-D2F0-41CF-8FBA-1B8029548C46}" srcOrd="3" destOrd="0" presId="urn:microsoft.com/office/officeart/2005/8/layout/hierarchy2"/>
    <dgm:cxn modelId="{E2A963F7-CD87-4878-A761-5474E68784E7}" type="presParOf" srcId="{7D5C5DC5-D2F0-41CF-8FBA-1B8029548C46}" destId="{BD2F473B-6A7A-413C-B74C-57908848B410}" srcOrd="0" destOrd="0" presId="urn:microsoft.com/office/officeart/2005/8/layout/hierarchy2"/>
    <dgm:cxn modelId="{2029846C-999C-4EFE-9CBD-9AD877778B3F}" type="presParOf" srcId="{7D5C5DC5-D2F0-41CF-8FBA-1B8029548C46}" destId="{39EEF889-9035-49BE-9BE9-B7CC58570B1F}" srcOrd="1" destOrd="0" presId="urn:microsoft.com/office/officeart/2005/8/layout/hierarchy2"/>
    <dgm:cxn modelId="{E8B36D6E-4C24-4985-BDF3-37CFEE27234F}" type="presParOf" srcId="{10E45A8F-D7DA-4CF9-BB31-21823370CCF7}" destId="{138F1862-EE35-497C-A22F-2A8454507645}" srcOrd="4" destOrd="0" presId="urn:microsoft.com/office/officeart/2005/8/layout/hierarchy2"/>
    <dgm:cxn modelId="{1180B215-112E-4457-A64E-51F0049C72B8}" type="presParOf" srcId="{138F1862-EE35-497C-A22F-2A8454507645}" destId="{11543468-8496-40A1-9653-4F489B797BF6}" srcOrd="0" destOrd="0" presId="urn:microsoft.com/office/officeart/2005/8/layout/hierarchy2"/>
    <dgm:cxn modelId="{0986F73A-5810-479C-B4B6-86734FFD447D}" type="presParOf" srcId="{10E45A8F-D7DA-4CF9-BB31-21823370CCF7}" destId="{2C8EB4B4-34CB-46CC-88DE-E55B99A86771}" srcOrd="5" destOrd="0" presId="urn:microsoft.com/office/officeart/2005/8/layout/hierarchy2"/>
    <dgm:cxn modelId="{C62F1764-DFE6-485C-ACD9-78DBE075E70E}" type="presParOf" srcId="{2C8EB4B4-34CB-46CC-88DE-E55B99A86771}" destId="{04815A22-273F-4390-84F3-14BEAAFFFDD1}" srcOrd="0" destOrd="0" presId="urn:microsoft.com/office/officeart/2005/8/layout/hierarchy2"/>
    <dgm:cxn modelId="{2E2C4CBE-36A6-42A1-9A76-C4E91391A852}" type="presParOf" srcId="{2C8EB4B4-34CB-46CC-88DE-E55B99A86771}" destId="{AAF2331F-9454-4A37-8C96-92AF29B57118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A8DF-58C0-4826-81DD-ED9C3E8F4B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75F2-61E5-4BA7-9C86-323FE63FB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52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The </a:t>
            </a:r>
            <a:r>
              <a:rPr lang="en-US" sz="2800" b="1" i="1" dirty="0" smtClean="0"/>
              <a:t>Baptism Site </a:t>
            </a:r>
            <a:r>
              <a:rPr lang="en-US" sz="2800" b="1" i="1" dirty="0"/>
              <a:t>of Jesus Christ 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(Al-</a:t>
            </a:r>
            <a:r>
              <a:rPr lang="en-US" sz="2800" b="1" i="1" dirty="0" err="1"/>
              <a:t>M</a:t>
            </a:r>
            <a:r>
              <a:rPr lang="en-US" sz="2800" b="1" i="1" dirty="0" err="1" smtClean="0"/>
              <a:t>aghtas</a:t>
            </a:r>
            <a:r>
              <a:rPr lang="en-US" sz="2800" b="1" i="1" dirty="0"/>
              <a:t>)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/>
          </a:bodyPr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Nawar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H.Sabeeleish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Design with Nature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14.11.2018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User\Desktop\Qasr-al-Yahud-Site_3.jpg"/>
          <p:cNvPicPr>
            <a:picLocks noChangeAspect="1" noChangeArrowheads="1"/>
          </p:cNvPicPr>
          <p:nvPr/>
        </p:nvPicPr>
        <p:blipFill>
          <a:blip r:embed="rId2"/>
          <a:srcRect t="1111" b="33333"/>
          <a:stretch>
            <a:fillRect/>
          </a:stretch>
        </p:blipFill>
        <p:spPr bwMode="auto">
          <a:xfrm>
            <a:off x="0" y="1066800"/>
            <a:ext cx="9144000" cy="4495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95800" y="5334000"/>
            <a:ext cx="5105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https://www.deadsea.com/explore/historical-sites/biblical-sites/qasr-al-yahud-site/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              Case Study Location and </a:t>
            </a:r>
            <a:r>
              <a:rPr lang="en-US" sz="2400" b="1" dirty="0" smtClean="0"/>
              <a:t>Relevance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1076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An archaeological park </a:t>
            </a:r>
            <a:r>
              <a:rPr lang="en-US" sz="1600" dirty="0"/>
              <a:t>that represents an </a:t>
            </a:r>
            <a:r>
              <a:rPr lang="en-US" sz="1600" b="1" dirty="0"/>
              <a:t>evidence</a:t>
            </a:r>
            <a:r>
              <a:rPr lang="en-US" sz="1600" dirty="0"/>
              <a:t> of what a society considers a </a:t>
            </a:r>
            <a:r>
              <a:rPr lang="en-US" sz="1600" b="1" dirty="0"/>
              <a:t>“Holy place” </a:t>
            </a:r>
            <a:r>
              <a:rPr lang="en-US" sz="1600" dirty="0"/>
              <a:t>and has been venerated as such since the Byzantine period, at least. It represents an example on how the </a:t>
            </a:r>
            <a:r>
              <a:rPr lang="en-US" sz="1600" b="1" dirty="0"/>
              <a:t>geography</a:t>
            </a:r>
            <a:r>
              <a:rPr lang="en-US" sz="1600" dirty="0"/>
              <a:t>, and </a:t>
            </a:r>
            <a:r>
              <a:rPr lang="en-US" sz="1600" b="1" dirty="0"/>
              <a:t>Roman and Byzantine epochs</a:t>
            </a:r>
            <a:r>
              <a:rPr lang="en-US" sz="1600" dirty="0"/>
              <a:t> have influenced the </a:t>
            </a:r>
            <a:r>
              <a:rPr lang="en-US" sz="1600" b="1" dirty="0"/>
              <a:t>context of the area</a:t>
            </a:r>
            <a:r>
              <a:rPr lang="en-US" sz="1600" dirty="0"/>
              <a:t>. </a:t>
            </a:r>
          </a:p>
          <a:p>
            <a:pPr algn="just"/>
            <a:endParaRPr lang="en-US" sz="1600" dirty="0"/>
          </a:p>
        </p:txBody>
      </p:sp>
      <p:pic>
        <p:nvPicPr>
          <p:cNvPr id="1027" name="Picture 3" descr="C:\Users\User\Desktop\SAPIENS-Jord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F"/>
              </a:clrFrom>
              <a:clrTo>
                <a:srgbClr val="FFFAEF">
                  <a:alpha val="0"/>
                </a:srgbClr>
              </a:clrTo>
            </a:clrChange>
          </a:blip>
          <a:srcRect l="875" t="5772" r="62360" b="1299"/>
          <a:stretch>
            <a:fillRect/>
          </a:stretch>
        </p:blipFill>
        <p:spPr bwMode="auto">
          <a:xfrm>
            <a:off x="5257800" y="1089377"/>
            <a:ext cx="2590800" cy="4413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579966" y="1219200"/>
            <a:ext cx="3534834" cy="4191000"/>
            <a:chOff x="533400" y="914400"/>
            <a:chExt cx="2590800" cy="3071726"/>
          </a:xfrm>
        </p:grpSpPr>
        <p:pic>
          <p:nvPicPr>
            <p:cNvPr id="10" name="Picture 3" descr="C:\Users\User\Desktop\SAPIENS-Jord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AEF"/>
                </a:clrFrom>
                <a:clrTo>
                  <a:srgbClr val="FFFAEF">
                    <a:alpha val="0"/>
                  </a:srgbClr>
                </a:clrTo>
              </a:clrChange>
            </a:blip>
            <a:srcRect l="41470" t="1786" r="3711" b="1786"/>
            <a:stretch>
              <a:fillRect/>
            </a:stretch>
          </p:blipFill>
          <p:spPr bwMode="auto">
            <a:xfrm>
              <a:off x="533400" y="914400"/>
              <a:ext cx="2590800" cy="3071726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1676400" y="2286000"/>
              <a:ext cx="228600" cy="171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877351" y="2310765"/>
              <a:ext cx="107659" cy="127364"/>
            </a:xfrm>
            <a:custGeom>
              <a:avLst/>
              <a:gdLst>
                <a:gd name="connsiteX0" fmla="*/ 54319 w 107659"/>
                <a:gd name="connsiteY0" fmla="*/ 1905 h 127364"/>
                <a:gd name="connsiteX1" fmla="*/ 39079 w 107659"/>
                <a:gd name="connsiteY1" fmla="*/ 13335 h 127364"/>
                <a:gd name="connsiteX2" fmla="*/ 27649 w 107659"/>
                <a:gd name="connsiteY2" fmla="*/ 17145 h 127364"/>
                <a:gd name="connsiteX3" fmla="*/ 20029 w 107659"/>
                <a:gd name="connsiteY3" fmla="*/ 28575 h 127364"/>
                <a:gd name="connsiteX4" fmla="*/ 8599 w 107659"/>
                <a:gd name="connsiteY4" fmla="*/ 36195 h 127364"/>
                <a:gd name="connsiteX5" fmla="*/ 979 w 107659"/>
                <a:gd name="connsiteY5" fmla="*/ 47625 h 127364"/>
                <a:gd name="connsiteX6" fmla="*/ 4789 w 107659"/>
                <a:gd name="connsiteY6" fmla="*/ 85725 h 127364"/>
                <a:gd name="connsiteX7" fmla="*/ 31459 w 107659"/>
                <a:gd name="connsiteY7" fmla="*/ 116205 h 127364"/>
                <a:gd name="connsiteX8" fmla="*/ 58129 w 107659"/>
                <a:gd name="connsiteY8" fmla="*/ 123825 h 127364"/>
                <a:gd name="connsiteX9" fmla="*/ 103849 w 107659"/>
                <a:gd name="connsiteY9" fmla="*/ 108585 h 127364"/>
                <a:gd name="connsiteX10" fmla="*/ 107659 w 107659"/>
                <a:gd name="connsiteY10" fmla="*/ 97155 h 127364"/>
                <a:gd name="connsiteX11" fmla="*/ 92419 w 107659"/>
                <a:gd name="connsiteY11" fmla="*/ 43815 h 127364"/>
                <a:gd name="connsiteX12" fmla="*/ 80989 w 107659"/>
                <a:gd name="connsiteY12" fmla="*/ 36195 h 127364"/>
                <a:gd name="connsiteX13" fmla="*/ 77179 w 107659"/>
                <a:gd name="connsiteY13" fmla="*/ 24765 h 127364"/>
                <a:gd name="connsiteX14" fmla="*/ 54319 w 107659"/>
                <a:gd name="connsiteY14" fmla="*/ 1905 h 12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659" h="127364">
                  <a:moveTo>
                    <a:pt x="54319" y="1905"/>
                  </a:moveTo>
                  <a:cubicBezTo>
                    <a:pt x="47969" y="0"/>
                    <a:pt x="44592" y="10185"/>
                    <a:pt x="39079" y="13335"/>
                  </a:cubicBezTo>
                  <a:cubicBezTo>
                    <a:pt x="35592" y="15328"/>
                    <a:pt x="30785" y="14636"/>
                    <a:pt x="27649" y="17145"/>
                  </a:cubicBezTo>
                  <a:cubicBezTo>
                    <a:pt x="24073" y="20006"/>
                    <a:pt x="23267" y="25337"/>
                    <a:pt x="20029" y="28575"/>
                  </a:cubicBezTo>
                  <a:cubicBezTo>
                    <a:pt x="16791" y="31813"/>
                    <a:pt x="12409" y="33655"/>
                    <a:pt x="8599" y="36195"/>
                  </a:cubicBezTo>
                  <a:cubicBezTo>
                    <a:pt x="6059" y="40005"/>
                    <a:pt x="1330" y="43059"/>
                    <a:pt x="979" y="47625"/>
                  </a:cubicBezTo>
                  <a:cubicBezTo>
                    <a:pt x="0" y="60351"/>
                    <a:pt x="982" y="73543"/>
                    <a:pt x="4789" y="85725"/>
                  </a:cubicBezTo>
                  <a:cubicBezTo>
                    <a:pt x="9022" y="99272"/>
                    <a:pt x="19182" y="110067"/>
                    <a:pt x="31459" y="116205"/>
                  </a:cubicBezTo>
                  <a:cubicBezTo>
                    <a:pt x="36925" y="118938"/>
                    <a:pt x="53246" y="122604"/>
                    <a:pt x="58129" y="123825"/>
                  </a:cubicBezTo>
                  <a:cubicBezTo>
                    <a:pt x="82743" y="121090"/>
                    <a:pt x="91329" y="127364"/>
                    <a:pt x="103849" y="108585"/>
                  </a:cubicBezTo>
                  <a:cubicBezTo>
                    <a:pt x="106077" y="105243"/>
                    <a:pt x="106389" y="100965"/>
                    <a:pt x="107659" y="97155"/>
                  </a:cubicBezTo>
                  <a:cubicBezTo>
                    <a:pt x="105364" y="85680"/>
                    <a:pt x="103007" y="56521"/>
                    <a:pt x="92419" y="43815"/>
                  </a:cubicBezTo>
                  <a:cubicBezTo>
                    <a:pt x="89488" y="40297"/>
                    <a:pt x="84799" y="38735"/>
                    <a:pt x="80989" y="36195"/>
                  </a:cubicBezTo>
                  <a:cubicBezTo>
                    <a:pt x="79719" y="32385"/>
                    <a:pt x="79688" y="27901"/>
                    <a:pt x="77179" y="24765"/>
                  </a:cubicBezTo>
                  <a:cubicBezTo>
                    <a:pt x="64692" y="9157"/>
                    <a:pt x="60669" y="3810"/>
                    <a:pt x="54319" y="190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33051" y="2326640"/>
              <a:ext cx="50969" cy="86746"/>
            </a:xfrm>
            <a:custGeom>
              <a:avLst/>
              <a:gdLst>
                <a:gd name="connsiteX0" fmla="*/ 28109 w 50969"/>
                <a:gd name="connsiteY0" fmla="*/ 1270 h 86746"/>
                <a:gd name="connsiteX1" fmla="*/ 47159 w 50969"/>
                <a:gd name="connsiteY1" fmla="*/ 24130 h 86746"/>
                <a:gd name="connsiteX2" fmla="*/ 50969 w 50969"/>
                <a:gd name="connsiteY2" fmla="*/ 35560 h 86746"/>
                <a:gd name="connsiteX3" fmla="*/ 47159 w 50969"/>
                <a:gd name="connsiteY3" fmla="*/ 73660 h 86746"/>
                <a:gd name="connsiteX4" fmla="*/ 39539 w 50969"/>
                <a:gd name="connsiteY4" fmla="*/ 85090 h 86746"/>
                <a:gd name="connsiteX5" fmla="*/ 24299 w 50969"/>
                <a:gd name="connsiteY5" fmla="*/ 81280 h 86746"/>
                <a:gd name="connsiteX6" fmla="*/ 1439 w 50969"/>
                <a:gd name="connsiteY6" fmla="*/ 62230 h 86746"/>
                <a:gd name="connsiteX7" fmla="*/ 5249 w 50969"/>
                <a:gd name="connsiteY7" fmla="*/ 46990 h 86746"/>
                <a:gd name="connsiteX8" fmla="*/ 28109 w 50969"/>
                <a:gd name="connsiteY8" fmla="*/ 31750 h 86746"/>
                <a:gd name="connsiteX9" fmla="*/ 28109 w 50969"/>
                <a:gd name="connsiteY9" fmla="*/ 1270 h 8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69" h="86746">
                  <a:moveTo>
                    <a:pt x="28109" y="1270"/>
                  </a:moveTo>
                  <a:cubicBezTo>
                    <a:pt x="31284" y="0"/>
                    <a:pt x="41855" y="13521"/>
                    <a:pt x="47159" y="24130"/>
                  </a:cubicBezTo>
                  <a:cubicBezTo>
                    <a:pt x="48955" y="27722"/>
                    <a:pt x="49699" y="31750"/>
                    <a:pt x="50969" y="35560"/>
                  </a:cubicBezTo>
                  <a:cubicBezTo>
                    <a:pt x="49699" y="48260"/>
                    <a:pt x="50029" y="61224"/>
                    <a:pt x="47159" y="73660"/>
                  </a:cubicBezTo>
                  <a:cubicBezTo>
                    <a:pt x="46129" y="78122"/>
                    <a:pt x="43883" y="83642"/>
                    <a:pt x="39539" y="85090"/>
                  </a:cubicBezTo>
                  <a:cubicBezTo>
                    <a:pt x="34571" y="86746"/>
                    <a:pt x="29379" y="82550"/>
                    <a:pt x="24299" y="81280"/>
                  </a:cubicBezTo>
                  <a:cubicBezTo>
                    <a:pt x="19385" y="78004"/>
                    <a:pt x="3165" y="68270"/>
                    <a:pt x="1439" y="62230"/>
                  </a:cubicBezTo>
                  <a:cubicBezTo>
                    <a:pt x="0" y="57195"/>
                    <a:pt x="1801" y="50931"/>
                    <a:pt x="5249" y="46990"/>
                  </a:cubicBezTo>
                  <a:cubicBezTo>
                    <a:pt x="11280" y="40098"/>
                    <a:pt x="28109" y="31750"/>
                    <a:pt x="28109" y="31750"/>
                  </a:cubicBezTo>
                  <a:cubicBezTo>
                    <a:pt x="32321" y="19115"/>
                    <a:pt x="24934" y="2540"/>
                    <a:pt x="28109" y="127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419600" y="3124200"/>
            <a:ext cx="533400" cy="22860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5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Modified from: https</a:t>
            </a:r>
            <a:r>
              <a:rPr lang="en-US" sz="800" dirty="0" smtClean="0"/>
              <a:t>://www.sapiens.org/archaeology/yardenit-baptismal/</a:t>
            </a:r>
            <a:endParaRPr lang="en-US" sz="800" dirty="0"/>
          </a:p>
        </p:txBody>
      </p:sp>
      <p:pic>
        <p:nvPicPr>
          <p:cNvPr id="1028" name="Picture 4" descr="C:\Users\User\Desktop\noun_Location_16210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rcRect l="20000" r="20000" b="20000"/>
          <a:stretch>
            <a:fillRect/>
          </a:stretch>
        </p:blipFill>
        <p:spPr bwMode="auto">
          <a:xfrm>
            <a:off x="838200" y="304800"/>
            <a:ext cx="6858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                Site </a:t>
            </a:r>
            <a:r>
              <a:rPr lang="en-US" sz="2400" b="1" dirty="0" smtClean="0"/>
              <a:t>Values and Significance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User\Desktop\noun_Diamond_184881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111" r="11111" b="15556"/>
          <a:stretch>
            <a:fillRect/>
          </a:stretch>
        </p:blipFill>
        <p:spPr bwMode="auto">
          <a:xfrm>
            <a:off x="914400" y="381000"/>
            <a:ext cx="685800" cy="74458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30091" y="1371600"/>
            <a:ext cx="8156709" cy="5257800"/>
            <a:chOff x="888642" y="1073239"/>
            <a:chExt cx="7683857" cy="4953000"/>
          </a:xfrm>
        </p:grpSpPr>
        <p:grpSp>
          <p:nvGrpSpPr>
            <p:cNvPr id="14" name="Group 13"/>
            <p:cNvGrpSpPr/>
            <p:nvPr/>
          </p:nvGrpSpPr>
          <p:grpSpPr>
            <a:xfrm>
              <a:off x="888642" y="1073239"/>
              <a:ext cx="7683857" cy="4953000"/>
              <a:chOff x="1534128" y="1009560"/>
              <a:chExt cx="6304703" cy="4064000"/>
            </a:xfrm>
          </p:grpSpPr>
          <p:graphicFrame>
            <p:nvGraphicFramePr>
              <p:cNvPr id="10" name="Diagram 9"/>
              <p:cNvGraphicFramePr/>
              <p:nvPr/>
            </p:nvGraphicFramePr>
            <p:xfrm>
              <a:off x="1534128" y="1009560"/>
              <a:ext cx="6304703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054" name="Picture 6" descr="C:\Users\User\Desktop\noun_tourist attraction_1416567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30000" contrast="30000"/>
              </a:blip>
              <a:srcRect l="13333" t="6667" r="13333" b="21111"/>
              <a:stretch>
                <a:fillRect/>
              </a:stretch>
            </p:blipFill>
            <p:spPr bwMode="auto">
              <a:xfrm>
                <a:off x="3980811" y="3266593"/>
                <a:ext cx="559701" cy="551221"/>
              </a:xfrm>
              <a:prstGeom prst="rect">
                <a:avLst/>
              </a:prstGeom>
              <a:noFill/>
            </p:spPr>
          </p:pic>
        </p:grpSp>
        <p:pic>
          <p:nvPicPr>
            <p:cNvPr id="2055" name="Picture 7" descr="C:\Users\User\Desktop\noun_Cross_59707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30000" contrast="20000"/>
            </a:blip>
            <a:srcRect l="13333" r="15556" b="13333"/>
            <a:stretch>
              <a:fillRect/>
            </a:stretch>
          </p:blipFill>
          <p:spPr bwMode="auto">
            <a:xfrm>
              <a:off x="3803924" y="1295400"/>
              <a:ext cx="533400" cy="6500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733800"/>
            <a:ext cx="403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In 2015</a:t>
            </a:r>
            <a:r>
              <a:rPr lang="en-US" sz="1600" dirty="0" smtClean="0"/>
              <a:t>, the site was listed </a:t>
            </a:r>
            <a:r>
              <a:rPr lang="en-US" sz="1600" dirty="0" smtClean="0"/>
              <a:t>as a cultural property, according to the </a:t>
            </a:r>
            <a:r>
              <a:rPr lang="en-US" sz="1600" b="1" dirty="0" smtClean="0"/>
              <a:t>UNESCO selection criteria:</a:t>
            </a:r>
          </a:p>
          <a:p>
            <a:pPr algn="just"/>
            <a:r>
              <a:rPr lang="en-US" sz="1600" dirty="0" smtClean="0"/>
              <a:t>III. The site </a:t>
            </a:r>
            <a:r>
              <a:rPr lang="en-US" sz="1600" b="1" dirty="0" smtClean="0"/>
              <a:t>bears a unique </a:t>
            </a:r>
            <a:r>
              <a:rPr lang="en-US" sz="1600" dirty="0" smtClean="0"/>
              <a:t>or at least exceptional testimony </a:t>
            </a:r>
            <a:r>
              <a:rPr lang="en-US" sz="1600" b="1" dirty="0" smtClean="0"/>
              <a:t>to a cultural tradition or to a civilization</a:t>
            </a:r>
            <a:r>
              <a:rPr lang="en-US" sz="1600" dirty="0" smtClean="0"/>
              <a:t> which is living or which has disappeared.</a:t>
            </a:r>
          </a:p>
          <a:p>
            <a:pPr algn="just"/>
            <a:r>
              <a:rPr lang="en-US" sz="1600" dirty="0" smtClean="0"/>
              <a:t>VI. The site directly or tangibly </a:t>
            </a:r>
            <a:r>
              <a:rPr lang="en-US" sz="1600" b="1" dirty="0" smtClean="0"/>
              <a:t>associated</a:t>
            </a:r>
            <a:r>
              <a:rPr lang="en-US" sz="1600" dirty="0" smtClean="0"/>
              <a:t> with </a:t>
            </a:r>
            <a:r>
              <a:rPr lang="en-US" sz="1600" b="1" dirty="0" smtClean="0"/>
              <a:t>events or living traditions</a:t>
            </a:r>
            <a:r>
              <a:rPr lang="en-US" sz="1600" dirty="0" smtClean="0"/>
              <a:t>, with </a:t>
            </a:r>
            <a:r>
              <a:rPr lang="en-US" sz="1600" b="1" dirty="0" smtClean="0"/>
              <a:t>ideas,</a:t>
            </a:r>
            <a:r>
              <a:rPr lang="en-US" sz="1600" dirty="0" smtClean="0"/>
              <a:t> or with </a:t>
            </a:r>
            <a:r>
              <a:rPr lang="en-US" sz="1600" b="1" dirty="0" smtClean="0"/>
              <a:t>beliefs</a:t>
            </a:r>
            <a:r>
              <a:rPr lang="en-US" sz="1600" dirty="0" smtClean="0"/>
              <a:t>, with artistic and literary works of outstanding </a:t>
            </a:r>
            <a:r>
              <a:rPr lang="en-US" sz="1600" b="1" dirty="0" smtClean="0"/>
              <a:t>universal significance.</a:t>
            </a:r>
            <a:endParaRPr lang="en-US" sz="1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228600"/>
            <a:ext cx="9982200" cy="3429000"/>
            <a:chOff x="1" y="2079215"/>
            <a:chExt cx="8802814" cy="3023868"/>
          </a:xfrm>
        </p:grpSpPr>
        <p:pic>
          <p:nvPicPr>
            <p:cNvPr id="4099" name="Picture 3" descr="C:\Users\User\Desktop\2008-03-16-at-19-40-59-1.jpg"/>
            <p:cNvPicPr>
              <a:picLocks noChangeAspect="1" noChangeArrowheads="1"/>
            </p:cNvPicPr>
            <p:nvPr/>
          </p:nvPicPr>
          <p:blipFill>
            <a:blip r:embed="rId2"/>
            <a:srcRect t="7142" b="12500"/>
            <a:stretch>
              <a:fillRect/>
            </a:stretch>
          </p:blipFill>
          <p:spPr bwMode="auto">
            <a:xfrm>
              <a:off x="1" y="2079215"/>
              <a:ext cx="7549662" cy="3023868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4230816" y="4834295"/>
              <a:ext cx="4571999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 smtClean="0"/>
                <a:t>http://www.baptismsite.com/the-place-where-jesus-was-baptized/</a:t>
              </a:r>
              <a:endParaRPr lang="en-US" sz="1050" dirty="0"/>
            </a:p>
          </p:txBody>
        </p:sp>
      </p:grpSp>
      <p:pic>
        <p:nvPicPr>
          <p:cNvPr id="4100" name="Picture 4" descr="C:\Users\User\Desktop\14847268809_c0707e0f3d_b.jpg"/>
          <p:cNvPicPr>
            <a:picLocks noChangeAspect="1" noChangeArrowheads="1"/>
          </p:cNvPicPr>
          <p:nvPr/>
        </p:nvPicPr>
        <p:blipFill>
          <a:blip r:embed="rId3"/>
          <a:srcRect l="1593" t="5385" r="7609" b="5765"/>
          <a:stretch>
            <a:fillRect/>
          </a:stretch>
        </p:blipFill>
        <p:spPr bwMode="auto">
          <a:xfrm>
            <a:off x="4419600" y="3733799"/>
            <a:ext cx="4343400" cy="285974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562600" y="629928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https://www.flickr.com/photos/apaame/14847268809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                 Site </a:t>
            </a:r>
            <a:r>
              <a:rPr lang="en-US" sz="2400" b="1" dirty="0" smtClean="0"/>
              <a:t>Management and Maintenance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User\Desktop\noun_management_180059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889" r="8889" b="13333"/>
          <a:stretch>
            <a:fillRect/>
          </a:stretch>
        </p:blipFill>
        <p:spPr bwMode="auto">
          <a:xfrm>
            <a:off x="914400" y="381000"/>
            <a:ext cx="722923" cy="76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47244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/>
              <a:t>     The </a:t>
            </a:r>
            <a:r>
              <a:rPr lang="en-US" dirty="0" smtClean="0"/>
              <a:t>area is said to be </a:t>
            </a:r>
            <a:r>
              <a:rPr lang="en-US" b="1" dirty="0" smtClean="0"/>
              <a:t>highly maintained</a:t>
            </a:r>
            <a:r>
              <a:rPr lang="en-US" dirty="0" smtClean="0"/>
              <a:t>, since it was classified as a Jordanian archaeological site </a:t>
            </a:r>
            <a:r>
              <a:rPr lang="en-US" b="1" dirty="0" smtClean="0"/>
              <a:t>by the Ministry of Tourism and Antiquities</a:t>
            </a:r>
            <a:r>
              <a:rPr lang="en-US" dirty="0" smtClean="0"/>
              <a:t> after the completion of </a:t>
            </a:r>
            <a:r>
              <a:rPr lang="en-US" b="1" dirty="0" smtClean="0"/>
              <a:t>excavations that began in 1996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  The </a:t>
            </a:r>
            <a:r>
              <a:rPr lang="en-US" dirty="0" smtClean="0"/>
              <a:t>management plan set is adequate; The </a:t>
            </a:r>
            <a:r>
              <a:rPr lang="en-US" b="1" dirty="0" smtClean="0"/>
              <a:t>site and its buffer zone</a:t>
            </a:r>
            <a:r>
              <a:rPr lang="en-US" dirty="0" smtClean="0"/>
              <a:t> is protected under the </a:t>
            </a:r>
            <a:r>
              <a:rPr lang="en-US" b="1" dirty="0" smtClean="0"/>
              <a:t>Jordan Valley Authority Laws</a:t>
            </a:r>
            <a:r>
              <a:rPr lang="en-US" dirty="0" smtClean="0"/>
              <a:t>, and on the </a:t>
            </a:r>
            <a:r>
              <a:rPr lang="en-US" b="1" dirty="0" smtClean="0"/>
              <a:t>site level it is managed under the laws of the Baptism Site Commission</a:t>
            </a:r>
            <a:r>
              <a:rPr lang="en-US" dirty="0" smtClean="0"/>
              <a:t>.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  The </a:t>
            </a:r>
            <a:r>
              <a:rPr lang="en-US" b="1" dirty="0" smtClean="0"/>
              <a:t>archaeological remains </a:t>
            </a:r>
            <a:r>
              <a:rPr lang="en-US" dirty="0" smtClean="0"/>
              <a:t>in the site have been conserved in </a:t>
            </a:r>
            <a:r>
              <a:rPr lang="en-US" b="1" dirty="0" smtClean="0"/>
              <a:t>their original materials</a:t>
            </a:r>
            <a:r>
              <a:rPr lang="en-US" dirty="0" smtClean="0"/>
              <a:t>, and some have been </a:t>
            </a:r>
            <a:r>
              <a:rPr lang="en-US" b="1" dirty="0" smtClean="0"/>
              <a:t>restored using similar materials</a:t>
            </a:r>
            <a:r>
              <a:rPr lang="en-US" dirty="0" smtClean="0"/>
              <a:t>, to preserve the authenticity of the area. 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 smtClean="0">
                <a:solidFill>
                  <a:srgbClr val="FF0000"/>
                </a:solidFill>
              </a:rPr>
              <a:t>maintenance and management strategies are missing</a:t>
            </a:r>
            <a:r>
              <a:rPr lang="en-US" dirty="0" smtClean="0"/>
              <a:t>, the site is expected to </a:t>
            </a:r>
            <a:r>
              <a:rPr lang="en-US" b="1" dirty="0" smtClean="0"/>
              <a:t>lose its religious, cultural and archaeological significance</a:t>
            </a:r>
            <a:r>
              <a:rPr lang="en-US" dirty="0" smtClean="0"/>
              <a:t>. </a:t>
            </a:r>
            <a:r>
              <a:rPr lang="en-US" b="1" dirty="0" smtClean="0"/>
              <a:t>Decay, Rot, and collapses </a:t>
            </a:r>
            <a:r>
              <a:rPr lang="en-US" dirty="0" smtClean="0"/>
              <a:t>are also expected, especially of those structures that are exposed to water directly, and the different weather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398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Baptism Site of Jesus Christ  (Al-Maghtas)</vt:lpstr>
      <vt:lpstr>              Case Study Location and Relevance </vt:lpstr>
      <vt:lpstr>                Site Values and Significance </vt:lpstr>
      <vt:lpstr>Slide 4</vt:lpstr>
      <vt:lpstr>                 Site Management and Maintenance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</cp:revision>
  <dcterms:created xsi:type="dcterms:W3CDTF">2018-11-13T13:20:26Z</dcterms:created>
  <dcterms:modified xsi:type="dcterms:W3CDTF">2018-11-14T10:59:54Z</dcterms:modified>
</cp:coreProperties>
</file>