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gretalandcare.org.au/wp-content/uploads/2018/04/DSC01083.jpg">
            <a:extLst>
              <a:ext uri="{FF2B5EF4-FFF2-40B4-BE49-F238E27FC236}">
                <a16:creationId xmlns:a16="http://schemas.microsoft.com/office/drawing/2014/main" id="{53ECF4B5-7108-4F88-8A81-E2C0298C70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2" y="-1294345"/>
            <a:ext cx="12171482" cy="912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196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29794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991779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81490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970002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77267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215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600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044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080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786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11/13/2018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983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11/13/2018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510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11/13/2018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567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519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907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224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46D1D-63AB-4484-A0B7-D3F09473F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1104" y="0"/>
            <a:ext cx="4738196" cy="2600102"/>
          </a:xfrm>
        </p:spPr>
        <p:txBody>
          <a:bodyPr/>
          <a:lstStyle/>
          <a:p>
            <a:pPr algn="l"/>
            <a:r>
              <a:rPr lang="de-DE" sz="4000" dirty="0"/>
              <a:t>River red gums in agricultural landscapes in Victoria, Australia</a:t>
            </a:r>
            <a:endParaRPr lang="en-DE" sz="4000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C5B68F2E-7A24-4785-BCED-67346EB8F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1104" y="2600102"/>
            <a:ext cx="7766936" cy="1096899"/>
          </a:xfrm>
        </p:spPr>
        <p:txBody>
          <a:bodyPr>
            <a:normAutofit/>
          </a:bodyPr>
          <a:lstStyle/>
          <a:p>
            <a:pPr algn="l"/>
            <a:r>
              <a:rPr lang="de-DE" sz="2000" b="1" i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Stephen Flack, IMLA</a:t>
            </a:r>
          </a:p>
          <a:p>
            <a:pPr algn="l"/>
            <a:r>
              <a:rPr lang="de-DE" sz="2000" b="1" i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HfWU, Nürtingen</a:t>
            </a:r>
            <a:endParaRPr lang="en-DE" sz="2000" b="1" i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18015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D0490-9FF5-4609-B198-CA0D4BC06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-4882"/>
            <a:ext cx="3854528" cy="1278466"/>
          </a:xfrm>
        </p:spPr>
        <p:txBody>
          <a:bodyPr/>
          <a:lstStyle/>
          <a:p>
            <a:r>
              <a:rPr lang="de-DE" dirty="0"/>
              <a:t>Eucalyptus camaldulensis</a:t>
            </a:r>
            <a:endParaRPr lang="en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A7C03D-E75B-45F0-95DF-F5D9A935FF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4" y="1273583"/>
            <a:ext cx="3854528" cy="258444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Up to 500 years old and 30m high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Scattered throughout floodplains where cattle grazing the dominant land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Important for Aborigines and early European settlers</a:t>
            </a:r>
            <a:endParaRPr lang="en-DE" dirty="0"/>
          </a:p>
        </p:txBody>
      </p:sp>
      <p:pic>
        <p:nvPicPr>
          <p:cNvPr id="3074" name="Picture 2" descr="Image result for river red gum furniture">
            <a:extLst>
              <a:ext uri="{FF2B5EF4-FFF2-40B4-BE49-F238E27FC236}">
                <a16:creationId xmlns:a16="http://schemas.microsoft.com/office/drawing/2014/main" id="{4411EDB4-F6BF-4F7E-A775-8A82BBBDA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3111767"/>
            <a:ext cx="4369178" cy="291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lated image">
            <a:extLst>
              <a:ext uri="{FF2B5EF4-FFF2-40B4-BE49-F238E27FC236}">
                <a16:creationId xmlns:a16="http://schemas.microsoft.com/office/drawing/2014/main" id="{5949D4E1-C1F8-4481-8A71-A8AFB6D0E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092" y="1509277"/>
            <a:ext cx="2683694" cy="402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061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D0490-9FF5-4609-B198-CA0D4BC06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13867"/>
            <a:ext cx="3854528" cy="1278466"/>
          </a:xfrm>
        </p:spPr>
        <p:txBody>
          <a:bodyPr/>
          <a:lstStyle/>
          <a:p>
            <a:r>
              <a:rPr lang="de-DE" dirty="0"/>
              <a:t>Why relevant?</a:t>
            </a:r>
            <a:endParaRPr lang="en-DE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D4B3151-BDDE-40FA-A1E3-339D4F956E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0913" y="1399496"/>
            <a:ext cx="3854528" cy="320897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A7C03D-E75B-45F0-95DF-F5D9A935FF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4" y="1792332"/>
            <a:ext cx="3854528" cy="258444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Beautiful!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Distinct visual link to past human and ecological history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Supports many other species which are iconic and place-defining </a:t>
            </a:r>
            <a:r>
              <a:rPr lang="en-GB" dirty="0" err="1"/>
              <a:t>eg</a:t>
            </a:r>
            <a:r>
              <a:rPr lang="en-GB" dirty="0"/>
              <a:t> parrots</a:t>
            </a:r>
          </a:p>
        </p:txBody>
      </p:sp>
      <p:pic>
        <p:nvPicPr>
          <p:cNvPr id="1026" name="Picture 2" descr="Image result for galah red gum">
            <a:extLst>
              <a:ext uri="{FF2B5EF4-FFF2-40B4-BE49-F238E27FC236}">
                <a16:creationId xmlns:a16="http://schemas.microsoft.com/office/drawing/2014/main" id="{49406063-A931-479D-AC86-758241AEB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3" y="4883484"/>
            <a:ext cx="224790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potted pardalote red gum">
            <a:extLst>
              <a:ext uri="{FF2B5EF4-FFF2-40B4-BE49-F238E27FC236}">
                <a16:creationId xmlns:a16="http://schemas.microsoft.com/office/drawing/2014/main" id="{34290B3F-BE54-4C2E-99BF-8C2E4FBA4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2" y="4397033"/>
            <a:ext cx="2662445" cy="192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975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D0490-9FF5-4609-B198-CA0D4BC06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85268"/>
            <a:ext cx="3854528" cy="1278466"/>
          </a:xfrm>
        </p:spPr>
        <p:txBody>
          <a:bodyPr/>
          <a:lstStyle/>
          <a:p>
            <a:r>
              <a:rPr lang="en-GB" dirty="0"/>
              <a:t>Which idea of ‘design with nature’ guides the design concept of this site?</a:t>
            </a:r>
            <a:endParaRPr lang="en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A7C03D-E75B-45F0-95DF-F5D9A935FF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3" y="1563733"/>
            <a:ext cx="4176803" cy="258444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Restoration in agricultural areas often includes large pieces of timber, plantings of smaller native shrubs that once were commonly associated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New residential development often incorporates old trees into the identity of the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Roadside trees are maintained where possible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EF634AD-4A2D-4CCD-9210-866461FB3B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59850" y="699585"/>
            <a:ext cx="4040740" cy="2509607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AC51896-569A-4AFE-8D79-B1BAA81A2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268" y="3764460"/>
            <a:ext cx="4855055" cy="28399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A35E5C1-60BB-4199-9C2C-C443287EE5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7430" y="3762673"/>
            <a:ext cx="3121017" cy="175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93050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127</TotalTime>
  <Words>125</Words>
  <Application>Microsoft Office PowerPoint</Application>
  <PresentationFormat>Widescreen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Trebuchet MS</vt:lpstr>
      <vt:lpstr>Wingdings 3</vt:lpstr>
      <vt:lpstr>Facet</vt:lpstr>
      <vt:lpstr>River red gums in agricultural landscapes in Victoria, Australia</vt:lpstr>
      <vt:lpstr>Eucalyptus camaldulensis</vt:lpstr>
      <vt:lpstr>Why relevant?</vt:lpstr>
      <vt:lpstr>Which idea of ‘design with nature’ guides the design concept of this site?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River red gums in agricultural landscapes</dc:title>
  <dc:creator>Monika Baer</dc:creator>
  <cp:lastModifiedBy>Monika Baer</cp:lastModifiedBy>
  <cp:revision>11</cp:revision>
  <dcterms:created xsi:type="dcterms:W3CDTF">2018-11-13T19:17:51Z</dcterms:created>
  <dcterms:modified xsi:type="dcterms:W3CDTF">2018-11-13T21:27:50Z</dcterms:modified>
</cp:coreProperties>
</file>