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8955" autoAdjust="0"/>
  </p:normalViewPr>
  <p:slideViewPr>
    <p:cSldViewPr snapToGrid="0" snapToObjects="1">
      <p:cViewPr varScale="1">
        <p:scale>
          <a:sx n="89" d="100"/>
          <a:sy n="89" d="100"/>
        </p:scale>
        <p:origin x="-16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33B2-D774-0046-BED8-5655AD8F3A12}" type="datetimeFigureOut">
              <a:rPr lang="en-US" smtClean="0"/>
              <a:t>13/11/2018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7090-5A00-004B-8AE1-9E3CF45B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20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33B2-D774-0046-BED8-5655AD8F3A12}" type="datetimeFigureOut">
              <a:rPr lang="en-US" smtClean="0"/>
              <a:t>13/11/2018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7090-5A00-004B-8AE1-9E3CF45B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42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33B2-D774-0046-BED8-5655AD8F3A12}" type="datetimeFigureOut">
              <a:rPr lang="en-US" smtClean="0"/>
              <a:t>13/11/2018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7090-5A00-004B-8AE1-9E3CF45B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4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33B2-D774-0046-BED8-5655AD8F3A12}" type="datetimeFigureOut">
              <a:rPr lang="en-US" smtClean="0"/>
              <a:t>13/11/2018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7090-5A00-004B-8AE1-9E3CF45B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52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33B2-D774-0046-BED8-5655AD8F3A12}" type="datetimeFigureOut">
              <a:rPr lang="en-US" smtClean="0"/>
              <a:t>13/11/2018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7090-5A00-004B-8AE1-9E3CF45B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2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33B2-D774-0046-BED8-5655AD8F3A12}" type="datetimeFigureOut">
              <a:rPr lang="en-US" smtClean="0"/>
              <a:t>13/11/2018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7090-5A00-004B-8AE1-9E3CF45B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7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33B2-D774-0046-BED8-5655AD8F3A12}" type="datetimeFigureOut">
              <a:rPr lang="en-US" smtClean="0"/>
              <a:t>13/11/2018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7090-5A00-004B-8AE1-9E3CF45B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4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33B2-D774-0046-BED8-5655AD8F3A12}" type="datetimeFigureOut">
              <a:rPr lang="en-US" smtClean="0"/>
              <a:t>13/11/2018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7090-5A00-004B-8AE1-9E3CF45B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29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33B2-D774-0046-BED8-5655AD8F3A12}" type="datetimeFigureOut">
              <a:rPr lang="en-US" smtClean="0"/>
              <a:t>13/11/2018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7090-5A00-004B-8AE1-9E3CF45B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7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33B2-D774-0046-BED8-5655AD8F3A12}" type="datetimeFigureOut">
              <a:rPr lang="en-US" smtClean="0"/>
              <a:t>13/11/2018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7090-5A00-004B-8AE1-9E3CF45B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50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133B2-D774-0046-BED8-5655AD8F3A12}" type="datetimeFigureOut">
              <a:rPr lang="en-US" smtClean="0"/>
              <a:t>13/11/2018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A7090-5A00-004B-8AE1-9E3CF45B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97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133B2-D774-0046-BED8-5655AD8F3A12}" type="datetimeFigureOut">
              <a:rPr lang="en-US" smtClean="0"/>
              <a:t>13/11/2018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A7090-5A00-004B-8AE1-9E3CF45B6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0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9611.JPG"/>
          <p:cNvPicPr>
            <a:picLocks noChangeAspect="1"/>
          </p:cNvPicPr>
          <p:nvPr/>
        </p:nvPicPr>
        <p:blipFill rotWithShape="1">
          <a:blip r:embed="rId2">
            <a:alphaModFix amt="6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92" r="13358"/>
          <a:stretch/>
        </p:blipFill>
        <p:spPr>
          <a:xfrm rot="5400000">
            <a:off x="1143000" y="-1142998"/>
            <a:ext cx="6858000" cy="91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Cambria"/>
                <a:cs typeface="Cambria"/>
              </a:rPr>
              <a:t>Jarn</a:t>
            </a:r>
            <a:r>
              <a:rPr lang="en-US" dirty="0" smtClean="0">
                <a:latin typeface="Cambria"/>
                <a:cs typeface="Cambria"/>
              </a:rPr>
              <a:t> Mound and Wild Garden, England</a:t>
            </a:r>
            <a:endParaRPr lang="en-US" dirty="0">
              <a:latin typeface="Cambria"/>
              <a:cs typeface="Cambri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ambria"/>
                <a:cs typeface="Cambria"/>
              </a:rPr>
              <a:t>Sophia Clarke</a:t>
            </a:r>
            <a:endParaRPr lang="en-US" dirty="0">
              <a:solidFill>
                <a:schemeClr val="tx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5094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11-13 at 14.15.2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7" b="12797"/>
          <a:stretch>
            <a:fillRect/>
          </a:stretch>
        </p:blipFill>
        <p:spPr>
          <a:xfrm>
            <a:off x="-1860547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153031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Why is this Case Relevant?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>
                <a:latin typeface="Cambria"/>
                <a:cs typeface="Cambria"/>
              </a:rPr>
              <a:t>50ft viewpoint 3 miles South West of Oxford</a:t>
            </a:r>
          </a:p>
          <a:p>
            <a:r>
              <a:rPr lang="en-US" sz="2800" dirty="0" smtClean="0">
                <a:latin typeface="Cambria"/>
                <a:cs typeface="Cambria"/>
              </a:rPr>
              <a:t>Built in 1932 by Sir Arthur Evans, a local resident</a:t>
            </a:r>
            <a:endParaRPr lang="en-US" sz="2800" dirty="0"/>
          </a:p>
          <a:p>
            <a:r>
              <a:rPr lang="en-US" sz="2800" dirty="0" smtClean="0">
                <a:latin typeface="Cambria"/>
                <a:cs typeface="Cambria"/>
              </a:rPr>
              <a:t>He wanted to preserve the natural beauty and views from the area.</a:t>
            </a:r>
          </a:p>
          <a:p>
            <a:r>
              <a:rPr lang="en-US" sz="2800" dirty="0" smtClean="0">
                <a:latin typeface="Cambria"/>
                <a:cs typeface="Cambria"/>
              </a:rPr>
              <a:t>Important piece of the</a:t>
            </a:r>
          </a:p>
          <a:p>
            <a:pPr marL="0" indent="0">
              <a:buNone/>
            </a:pPr>
            <a:r>
              <a:rPr lang="en-US" sz="2800" dirty="0">
                <a:latin typeface="Cambria"/>
                <a:cs typeface="Cambria"/>
              </a:rPr>
              <a:t>a</a:t>
            </a:r>
            <a:r>
              <a:rPr lang="en-US" sz="2800" dirty="0" smtClean="0">
                <a:latin typeface="Cambria"/>
                <a:cs typeface="Cambria"/>
              </a:rPr>
              <a:t>rea’s history</a:t>
            </a:r>
          </a:p>
          <a:p>
            <a:r>
              <a:rPr lang="en-US" sz="2800" dirty="0" smtClean="0">
                <a:latin typeface="Cambria"/>
                <a:cs typeface="Cambria"/>
              </a:rPr>
              <a:t>Wild Garden contains</a:t>
            </a:r>
          </a:p>
          <a:p>
            <a:pPr marL="0" indent="0">
              <a:buNone/>
            </a:pPr>
            <a:r>
              <a:rPr lang="en-US" sz="2800" dirty="0" smtClean="0">
                <a:latin typeface="Cambria"/>
                <a:cs typeface="Cambria"/>
              </a:rPr>
              <a:t>British species from all</a:t>
            </a:r>
          </a:p>
          <a:p>
            <a:pPr marL="0" indent="0">
              <a:buNone/>
            </a:pPr>
            <a:r>
              <a:rPr lang="en-US" sz="2800" dirty="0">
                <a:latin typeface="Cambria"/>
                <a:cs typeface="Cambria"/>
              </a:rPr>
              <a:t>o</a:t>
            </a:r>
            <a:r>
              <a:rPr lang="en-US" sz="2800" dirty="0" smtClean="0">
                <a:latin typeface="Cambria"/>
                <a:cs typeface="Cambria"/>
              </a:rPr>
              <a:t>ver the country</a:t>
            </a:r>
          </a:p>
        </p:txBody>
      </p:sp>
      <p:pic>
        <p:nvPicPr>
          <p:cNvPr id="5" name="Picture 4" descr="IMG-54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779" y="3267583"/>
            <a:ext cx="4787221" cy="35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5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210" y="741983"/>
            <a:ext cx="3543300" cy="54840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mbria"/>
                <a:cs typeface="Cambria"/>
              </a:rPr>
              <a:t>Plinth at the top shows a map of the local area</a:t>
            </a:r>
          </a:p>
          <a:p>
            <a:r>
              <a:rPr lang="en-US" sz="2800" dirty="0" smtClean="0">
                <a:latin typeface="Cambria"/>
                <a:cs typeface="Cambria"/>
              </a:rPr>
              <a:t>Allows visitors to view the famous ‘Dreaming Spires’ of Oxford</a:t>
            </a:r>
          </a:p>
          <a:p>
            <a:r>
              <a:rPr lang="en-US" sz="2800" dirty="0" smtClean="0">
                <a:latin typeface="Cambria"/>
                <a:cs typeface="Cambria"/>
              </a:rPr>
              <a:t>Wild Garden supports a large biodiversity of plants and animals</a:t>
            </a:r>
          </a:p>
        </p:txBody>
      </p:sp>
      <p:pic>
        <p:nvPicPr>
          <p:cNvPr id="6" name="Picture 5" descr="IMG-96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7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Cambria"/>
                <a:cs typeface="Cambria"/>
              </a:rPr>
              <a:t>Which Idea of ‘Design With Nature’ Guides the Design Concept of this Site?</a:t>
            </a:r>
            <a:endParaRPr lang="en-US" sz="3600" dirty="0"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9455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latin typeface="Cambria"/>
                <a:cs typeface="Cambria"/>
              </a:rPr>
              <a:t>Concept was to showcase views of Oxford and a range of different British species</a:t>
            </a:r>
          </a:p>
          <a:p>
            <a:r>
              <a:rPr lang="en-US" sz="2800" dirty="0" smtClean="0">
                <a:latin typeface="Cambria"/>
                <a:cs typeface="Cambria"/>
              </a:rPr>
              <a:t>Maintenance is carried out annually by the owning charity ‘Oxford Preservation Trust’</a:t>
            </a:r>
          </a:p>
          <a:p>
            <a:r>
              <a:rPr lang="en-US" sz="2800" dirty="0">
                <a:latin typeface="Cambria"/>
                <a:cs typeface="Cambria"/>
              </a:rPr>
              <a:t>V</a:t>
            </a:r>
            <a:r>
              <a:rPr lang="en-US" sz="2800" dirty="0" smtClean="0">
                <a:latin typeface="Cambria"/>
                <a:cs typeface="Cambria"/>
              </a:rPr>
              <a:t>olunteer groups provide more regular maintenance</a:t>
            </a:r>
            <a:endParaRPr lang="en-US" sz="2800" dirty="0">
              <a:latin typeface="Cambria"/>
              <a:cs typeface="Cambria"/>
            </a:endParaRPr>
          </a:p>
        </p:txBody>
      </p:sp>
      <p:pic>
        <p:nvPicPr>
          <p:cNvPr id="4" name="Picture 3" descr="IMG-54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6375" y="2200375"/>
            <a:ext cx="5323000" cy="399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1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54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7420" y="859032"/>
            <a:ext cx="6872270" cy="5154203"/>
          </a:xfrm>
          <a:prstGeom prst="rect">
            <a:avLst/>
          </a:prstGeom>
        </p:spPr>
      </p:pic>
      <p:pic>
        <p:nvPicPr>
          <p:cNvPr id="6" name="Picture 5" descr="IMG-54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6657" y="849407"/>
            <a:ext cx="6883270" cy="516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4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HOTO-2018-11-12-15-06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3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146</Words>
  <Application>Microsoft Macintosh PowerPoint</Application>
  <PresentationFormat>On-screen Show (4:3)</PresentationFormat>
  <Paragraphs>18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Jarn Mound and Wild Garden, England</vt:lpstr>
      <vt:lpstr>PowerPoint Presentation</vt:lpstr>
      <vt:lpstr>Why is this Case Relevant?</vt:lpstr>
      <vt:lpstr>PowerPoint Presentation</vt:lpstr>
      <vt:lpstr>Which Idea of ‘Design With Nature’ Guides the Design Concept of this Site?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Jarn Mound and Wild Garden, England</dc:title>
  <dc:creator>Sophia Clarke</dc:creator>
  <cp:lastModifiedBy>Sophia Clarke</cp:lastModifiedBy>
  <cp:revision>5</cp:revision>
  <dcterms:created xsi:type="dcterms:W3CDTF">2018-11-13T12:43:18Z</dcterms:created>
  <dcterms:modified xsi:type="dcterms:W3CDTF">2018-11-13T13:49:42Z</dcterms:modified>
</cp:coreProperties>
</file>