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6"/>
  </p:notesMasterIdLst>
  <p:sldIdLst>
    <p:sldId id="268" r:id="rId2"/>
    <p:sldId id="278" r:id="rId3"/>
    <p:sldId id="299" r:id="rId4"/>
    <p:sldId id="275" r:id="rId5"/>
    <p:sldId id="277" r:id="rId6"/>
    <p:sldId id="294" r:id="rId7"/>
    <p:sldId id="287" r:id="rId8"/>
    <p:sldId id="301" r:id="rId9"/>
    <p:sldId id="285" r:id="rId10"/>
    <p:sldId id="300" r:id="rId11"/>
    <p:sldId id="303" r:id="rId12"/>
    <p:sldId id="302" r:id="rId13"/>
    <p:sldId id="289" r:id="rId14"/>
    <p:sldId id="297"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999"/>
    <a:srgbClr val="FF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737" autoAdjust="0"/>
  </p:normalViewPr>
  <p:slideViewPr>
    <p:cSldViewPr snapToGrid="0" showGuides="1">
      <p:cViewPr>
        <p:scale>
          <a:sx n="79" d="100"/>
          <a:sy n="79" d="100"/>
        </p:scale>
        <p:origin x="600" y="43"/>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3050C-544E-41AA-9EAD-67422FE65F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de-DE"/>
        </a:p>
      </dgm:t>
    </dgm:pt>
    <dgm:pt modelId="{E34AC8F4-0012-4484-8769-AF0AEC7D9EE6}">
      <dgm:prSet phldrT="[Text]"/>
      <dgm:spPr/>
      <dgm:t>
        <a:bodyPr/>
        <a:lstStyle/>
        <a:p>
          <a:r>
            <a:rPr lang="en-GB" noProof="0" dirty="0">
              <a:solidFill>
                <a:srgbClr val="000000"/>
              </a:solidFill>
              <a:effectLst/>
              <a:latin typeface="Calibri" panose="020F0502020204030204" pitchFamily="34" charset="0"/>
            </a:rPr>
            <a:t>Internal Communication and Conflict-Management</a:t>
          </a:r>
          <a:endParaRPr lang="en-GB" noProof="0" dirty="0"/>
        </a:p>
      </dgm:t>
    </dgm:pt>
    <dgm:pt modelId="{958B6F40-6D6A-4FBE-AA91-270E41AECEBA}" type="parTrans" cxnId="{AF345E82-DB49-4D35-A1C1-A761620CCC80}">
      <dgm:prSet/>
      <dgm:spPr/>
      <dgm:t>
        <a:bodyPr/>
        <a:lstStyle/>
        <a:p>
          <a:endParaRPr lang="en-GB" noProof="0" dirty="0"/>
        </a:p>
      </dgm:t>
    </dgm:pt>
    <dgm:pt modelId="{62B90484-2CFB-4C40-8483-1785152053DC}" type="sibTrans" cxnId="{AF345E82-DB49-4D35-A1C1-A761620CCC80}">
      <dgm:prSet/>
      <dgm:spPr/>
      <dgm:t>
        <a:bodyPr/>
        <a:lstStyle/>
        <a:p>
          <a:endParaRPr lang="en-GB" noProof="0" dirty="0"/>
        </a:p>
      </dgm:t>
    </dgm:pt>
    <dgm:pt modelId="{4E5CE55F-5285-4804-A75C-2DA1E59690A9}">
      <dgm:prSet phldrT="[Text]"/>
      <dgm:spPr/>
      <dgm:t>
        <a:bodyPr/>
        <a:lstStyle/>
        <a:p>
          <a:r>
            <a:rPr lang="en-GB" noProof="0" dirty="0"/>
            <a:t>Problem are not Conflicts itself but not knowing how to deal with them</a:t>
          </a:r>
          <a:br>
            <a:rPr lang="en-GB" noProof="0" dirty="0"/>
          </a:br>
          <a:r>
            <a:rPr lang="en-GB" noProof="0" dirty="0">
              <a:sym typeface="Wingdings" panose="05000000000000000000" pitchFamily="2" charset="2"/>
            </a:rPr>
            <a:t> Implementation of Conflict-Management</a:t>
          </a:r>
          <a:br>
            <a:rPr lang="en-GB" noProof="0" dirty="0">
              <a:sym typeface="Wingdings" panose="05000000000000000000" pitchFamily="2" charset="2"/>
            </a:rPr>
          </a:br>
          <a:r>
            <a:rPr lang="en-GB" noProof="0" dirty="0">
              <a:sym typeface="Wingdings" panose="05000000000000000000" pitchFamily="2" charset="2"/>
            </a:rPr>
            <a:t> H.: „</a:t>
          </a:r>
          <a:r>
            <a:rPr lang="en-GB" noProof="0" dirty="0" err="1">
              <a:sym typeface="Wingdings" panose="05000000000000000000" pitchFamily="2" charset="2"/>
            </a:rPr>
            <a:t>Comisión</a:t>
          </a:r>
          <a:r>
            <a:rPr lang="en-GB" noProof="0" dirty="0">
              <a:sym typeface="Wingdings" panose="05000000000000000000" pitchFamily="2" charset="2"/>
            </a:rPr>
            <a:t> de </a:t>
          </a:r>
          <a:r>
            <a:rPr lang="en-GB" noProof="0" dirty="0" err="1">
              <a:sym typeface="Wingdings" panose="05000000000000000000" pitchFamily="2" charset="2"/>
            </a:rPr>
            <a:t>Cuidados</a:t>
          </a:r>
          <a:r>
            <a:rPr lang="en-GB" noProof="0" dirty="0">
              <a:sym typeface="Wingdings" panose="05000000000000000000" pitchFamily="2" charset="2"/>
            </a:rPr>
            <a:t>“</a:t>
          </a:r>
          <a:endParaRPr lang="en-GB" noProof="0" dirty="0"/>
        </a:p>
      </dgm:t>
    </dgm:pt>
    <dgm:pt modelId="{42FF37CB-0803-43D2-BE0E-899F7E929DFF}" type="parTrans" cxnId="{9701EED8-047C-4243-AA5D-B541F5520E18}">
      <dgm:prSet/>
      <dgm:spPr/>
      <dgm:t>
        <a:bodyPr/>
        <a:lstStyle/>
        <a:p>
          <a:endParaRPr lang="en-GB" noProof="0" dirty="0"/>
        </a:p>
      </dgm:t>
    </dgm:pt>
    <dgm:pt modelId="{C40DE30B-7701-41A7-BA83-AEB2B3B58E09}" type="sibTrans" cxnId="{9701EED8-047C-4243-AA5D-B541F5520E18}">
      <dgm:prSet/>
      <dgm:spPr/>
      <dgm:t>
        <a:bodyPr/>
        <a:lstStyle/>
        <a:p>
          <a:endParaRPr lang="en-GB" noProof="0" dirty="0"/>
        </a:p>
      </dgm:t>
    </dgm:pt>
    <dgm:pt modelId="{692A0093-8C62-4986-8170-03EECB950D34}">
      <dgm:prSet phldrT="[Text]"/>
      <dgm:spPr/>
      <dgm:t>
        <a:bodyPr/>
        <a:lstStyle/>
        <a:p>
          <a:r>
            <a:rPr lang="en-GB" noProof="0" dirty="0">
              <a:solidFill>
                <a:srgbClr val="000000"/>
              </a:solidFill>
              <a:effectLst/>
              <a:latin typeface="Calibri" panose="020F0502020204030204" pitchFamily="34" charset="0"/>
            </a:rPr>
            <a:t>Inclusiveness</a:t>
          </a:r>
          <a:endParaRPr lang="en-GB" noProof="0" dirty="0"/>
        </a:p>
      </dgm:t>
    </dgm:pt>
    <dgm:pt modelId="{9B91D5A6-26D0-4DC7-85DD-3EEC9FB834AA}" type="parTrans" cxnId="{F543E7ED-46AA-405F-B53E-D8683AE8340D}">
      <dgm:prSet/>
      <dgm:spPr/>
      <dgm:t>
        <a:bodyPr/>
        <a:lstStyle/>
        <a:p>
          <a:endParaRPr lang="en-GB" noProof="0" dirty="0"/>
        </a:p>
      </dgm:t>
    </dgm:pt>
    <dgm:pt modelId="{3B666DD4-BE85-4314-930C-134438175801}" type="sibTrans" cxnId="{F543E7ED-46AA-405F-B53E-D8683AE8340D}">
      <dgm:prSet/>
      <dgm:spPr/>
      <dgm:t>
        <a:bodyPr/>
        <a:lstStyle/>
        <a:p>
          <a:endParaRPr lang="en-GB" noProof="0" dirty="0"/>
        </a:p>
      </dgm:t>
    </dgm:pt>
    <dgm:pt modelId="{AD1FFC95-01A4-4870-ACD1-426BA792E267}">
      <dgm:prSet phldrT="[Text]"/>
      <dgm:spPr/>
      <dgm:t>
        <a:bodyPr/>
        <a:lstStyle/>
        <a:p>
          <a:r>
            <a:rPr lang="en-GB" noProof="0" dirty="0"/>
            <a:t>What’s your claim? Does the System you create work for everybody you want to address?</a:t>
          </a:r>
        </a:p>
      </dgm:t>
    </dgm:pt>
    <dgm:pt modelId="{E553B561-31C5-4D0D-9C10-389F1ACAC393}" type="parTrans" cxnId="{60C82465-584C-4313-A7DB-A9C7FE52070E}">
      <dgm:prSet/>
      <dgm:spPr/>
      <dgm:t>
        <a:bodyPr/>
        <a:lstStyle/>
        <a:p>
          <a:endParaRPr lang="en-GB" noProof="0" dirty="0"/>
        </a:p>
      </dgm:t>
    </dgm:pt>
    <dgm:pt modelId="{94B734B0-F4FD-4D18-838E-3A1D0B14F20B}" type="sibTrans" cxnId="{60C82465-584C-4313-A7DB-A9C7FE52070E}">
      <dgm:prSet/>
      <dgm:spPr/>
      <dgm:t>
        <a:bodyPr/>
        <a:lstStyle/>
        <a:p>
          <a:endParaRPr lang="en-GB" noProof="0" dirty="0"/>
        </a:p>
      </dgm:t>
    </dgm:pt>
    <dgm:pt modelId="{1BFB138F-70E1-42EE-92C9-CE04EB50B73B}">
      <dgm:prSet phldrT="[Text]"/>
      <dgm:spPr/>
      <dgm:t>
        <a:bodyPr/>
        <a:lstStyle/>
        <a:p>
          <a:r>
            <a:rPr lang="en-GB" noProof="0" dirty="0">
              <a:solidFill>
                <a:srgbClr val="000000"/>
              </a:solidFill>
              <a:latin typeface="Calibri" panose="020F0502020204030204" pitchFamily="34" charset="0"/>
            </a:rPr>
            <a:t>Financing</a:t>
          </a:r>
          <a:endParaRPr lang="en-GB" noProof="0" dirty="0"/>
        </a:p>
      </dgm:t>
    </dgm:pt>
    <dgm:pt modelId="{C1EA84DA-A23C-4CA8-A50E-E986D749A8B0}" type="parTrans" cxnId="{A280240C-C085-4A44-B085-F3171DF73034}">
      <dgm:prSet/>
      <dgm:spPr/>
      <dgm:t>
        <a:bodyPr/>
        <a:lstStyle/>
        <a:p>
          <a:endParaRPr lang="en-GB" noProof="0" dirty="0"/>
        </a:p>
      </dgm:t>
    </dgm:pt>
    <dgm:pt modelId="{57CD5AA6-D791-4F60-B110-8C987A0B2A61}" type="sibTrans" cxnId="{A280240C-C085-4A44-B085-F3171DF73034}">
      <dgm:prSet/>
      <dgm:spPr/>
      <dgm:t>
        <a:bodyPr/>
        <a:lstStyle/>
        <a:p>
          <a:endParaRPr lang="en-GB" noProof="0" dirty="0"/>
        </a:p>
      </dgm:t>
    </dgm:pt>
    <dgm:pt modelId="{6F39CD24-0EF6-41B9-B9F7-876B11281118}">
      <dgm:prSet phldrT="[Text]"/>
      <dgm:spPr/>
      <dgm:t>
        <a:bodyPr/>
        <a:lstStyle/>
        <a:p>
          <a:r>
            <a:rPr lang="en-GB" noProof="0" dirty="0"/>
            <a:t>“We are not a company” </a:t>
          </a:r>
          <a:br>
            <a:rPr lang="en-GB" noProof="0" dirty="0"/>
          </a:br>
          <a:r>
            <a:rPr lang="en-GB" noProof="0" dirty="0">
              <a:sym typeface="Wingdings" panose="05000000000000000000" pitchFamily="2" charset="2"/>
            </a:rPr>
            <a:t></a:t>
          </a:r>
          <a:r>
            <a:rPr lang="en-GB" dirty="0"/>
            <a:t>situation-specific and flexible financial solutions and monitoring-strategies</a:t>
          </a:r>
          <a:br>
            <a:rPr lang="en-GB" noProof="0" dirty="0"/>
          </a:br>
          <a:r>
            <a:rPr lang="en-GB" noProof="0" dirty="0">
              <a:sym typeface="Wingdings" panose="05000000000000000000" pitchFamily="2" charset="2"/>
            </a:rPr>
            <a:t> H.: Finance-Commission “KAE”</a:t>
          </a:r>
          <a:endParaRPr lang="en-GB" noProof="0" dirty="0"/>
        </a:p>
      </dgm:t>
    </dgm:pt>
    <dgm:pt modelId="{C86B8AEA-A1C9-4764-92F8-0C4F5738C642}" type="parTrans" cxnId="{6439B9E1-F200-439E-ADF6-085E75C23AD3}">
      <dgm:prSet/>
      <dgm:spPr/>
      <dgm:t>
        <a:bodyPr/>
        <a:lstStyle/>
        <a:p>
          <a:endParaRPr lang="en-GB" noProof="0" dirty="0"/>
        </a:p>
      </dgm:t>
    </dgm:pt>
    <dgm:pt modelId="{1D07A057-2709-4753-8113-EAE052365FAD}" type="sibTrans" cxnId="{6439B9E1-F200-439E-ADF6-085E75C23AD3}">
      <dgm:prSet/>
      <dgm:spPr/>
      <dgm:t>
        <a:bodyPr/>
        <a:lstStyle/>
        <a:p>
          <a:endParaRPr lang="en-GB" noProof="0" dirty="0"/>
        </a:p>
      </dgm:t>
    </dgm:pt>
    <dgm:pt modelId="{5A158C31-5E3F-4102-A0FD-6009646BD5B5}">
      <dgm:prSet phldrT="[Text]"/>
      <dgm:spPr/>
      <dgm:t>
        <a:bodyPr/>
        <a:lstStyle/>
        <a:p>
          <a:r>
            <a:rPr lang="en-GB" noProof="0" dirty="0">
              <a:solidFill>
                <a:srgbClr val="000000"/>
              </a:solidFill>
              <a:latin typeface="Calibri" panose="020F0502020204030204" pitchFamily="34" charset="0"/>
            </a:rPr>
            <a:t>Networking/ Agroecology as a political act</a:t>
          </a:r>
          <a:endParaRPr lang="en-GB" noProof="0" dirty="0"/>
        </a:p>
      </dgm:t>
    </dgm:pt>
    <dgm:pt modelId="{AE6E4EBD-4119-4EE4-A60C-414FC8C38EEE}" type="parTrans" cxnId="{ED24ACBD-C933-4E1E-B401-9CD9E2E8DC8F}">
      <dgm:prSet/>
      <dgm:spPr/>
      <dgm:t>
        <a:bodyPr/>
        <a:lstStyle/>
        <a:p>
          <a:endParaRPr lang="en-GB" noProof="0" dirty="0"/>
        </a:p>
      </dgm:t>
    </dgm:pt>
    <dgm:pt modelId="{572BD8F9-17A7-467F-A4C9-9A7CD04B84F0}" type="sibTrans" cxnId="{ED24ACBD-C933-4E1E-B401-9CD9E2E8DC8F}">
      <dgm:prSet/>
      <dgm:spPr/>
      <dgm:t>
        <a:bodyPr/>
        <a:lstStyle/>
        <a:p>
          <a:endParaRPr lang="en-GB" noProof="0" dirty="0"/>
        </a:p>
      </dgm:t>
    </dgm:pt>
    <dgm:pt modelId="{D69F3751-19CA-40A7-8FCE-9489E5940B7C}">
      <dgm:prSet phldrT="[Text]"/>
      <dgm:spPr/>
      <dgm:t>
        <a:bodyPr/>
        <a:lstStyle/>
        <a:p>
          <a:r>
            <a:rPr lang="en-GB" noProof="0" dirty="0">
              <a:solidFill>
                <a:schemeClr val="tx1"/>
              </a:solidFill>
            </a:rPr>
            <a:t>Peri-urban Area</a:t>
          </a:r>
        </a:p>
      </dgm:t>
    </dgm:pt>
    <dgm:pt modelId="{39110994-8782-4D7C-9A5D-1749ED02D381}" type="parTrans" cxnId="{C2CA506D-A4B4-4EC8-B4E3-4C840B97BAC0}">
      <dgm:prSet/>
      <dgm:spPr/>
      <dgm:t>
        <a:bodyPr/>
        <a:lstStyle/>
        <a:p>
          <a:endParaRPr lang="en-GB" noProof="0" dirty="0"/>
        </a:p>
      </dgm:t>
    </dgm:pt>
    <dgm:pt modelId="{EE783899-2337-4BCC-83A9-A43AB7F7BB29}" type="sibTrans" cxnId="{C2CA506D-A4B4-4EC8-B4E3-4C840B97BAC0}">
      <dgm:prSet/>
      <dgm:spPr/>
      <dgm:t>
        <a:bodyPr/>
        <a:lstStyle/>
        <a:p>
          <a:endParaRPr lang="en-GB" noProof="0" dirty="0"/>
        </a:p>
      </dgm:t>
    </dgm:pt>
    <dgm:pt modelId="{D9F427F1-371E-458B-8436-D6223EA989A7}">
      <dgm:prSet/>
      <dgm:spPr/>
      <dgm:t>
        <a:bodyPr/>
        <a:lstStyle/>
        <a:p>
          <a:r>
            <a:rPr lang="en-GB" noProof="0" dirty="0"/>
            <a:t>Can’t live up to </a:t>
          </a:r>
          <a:r>
            <a:rPr lang="en-GB" noProof="0" dirty="0" err="1"/>
            <a:t>to</a:t>
          </a:r>
          <a:r>
            <a:rPr lang="en-GB" noProof="0" dirty="0"/>
            <a:t> claim of being transformative as one single project</a:t>
          </a:r>
          <a:br>
            <a:rPr lang="en-GB" noProof="0" dirty="0"/>
          </a:br>
          <a:r>
            <a:rPr lang="en-GB" noProof="0" dirty="0">
              <a:sym typeface="Wingdings" panose="05000000000000000000" pitchFamily="2" charset="2"/>
            </a:rPr>
            <a:t> Need of Network and Project-Model-Variety</a:t>
          </a:r>
          <a:br>
            <a:rPr lang="en-GB" noProof="0" dirty="0">
              <a:sym typeface="Wingdings" panose="05000000000000000000" pitchFamily="2" charset="2"/>
            </a:rPr>
          </a:br>
          <a:r>
            <a:rPr lang="en-GB" noProof="0" dirty="0">
              <a:sym typeface="Wingdings" panose="05000000000000000000" pitchFamily="2" charset="2"/>
            </a:rPr>
            <a:t> “</a:t>
          </a:r>
          <a:r>
            <a:rPr lang="en-GB" noProof="0" dirty="0" err="1">
              <a:sym typeface="Wingdings" panose="05000000000000000000" pitchFamily="2" charset="2"/>
            </a:rPr>
            <a:t>Hortigas</a:t>
          </a:r>
          <a:r>
            <a:rPr lang="en-GB" noProof="0" dirty="0">
              <a:sym typeface="Wingdings" panose="05000000000000000000" pitchFamily="2" charset="2"/>
            </a:rPr>
            <a:t> no se </a:t>
          </a:r>
          <a:r>
            <a:rPr lang="en-GB" noProof="0" dirty="0" err="1">
              <a:sym typeface="Wingdings" panose="05000000000000000000" pitchFamily="2" charset="2"/>
            </a:rPr>
            <a:t>encierra</a:t>
          </a:r>
          <a:r>
            <a:rPr lang="en-GB" noProof="0" dirty="0">
              <a:sym typeface="Wingdings" panose="05000000000000000000" pitchFamily="2" charset="2"/>
            </a:rPr>
            <a:t> </a:t>
          </a:r>
          <a:r>
            <a:rPr lang="en-GB" noProof="0" dirty="0" err="1">
              <a:sym typeface="Wingdings" panose="05000000000000000000" pitchFamily="2" charset="2"/>
            </a:rPr>
            <a:t>en</a:t>
          </a:r>
          <a:r>
            <a:rPr lang="en-GB" noProof="0" dirty="0">
              <a:sym typeface="Wingdings" panose="05000000000000000000" pitchFamily="2" charset="2"/>
            </a:rPr>
            <a:t> </a:t>
          </a:r>
          <a:r>
            <a:rPr lang="en-GB" noProof="0" dirty="0" err="1">
              <a:sym typeface="Wingdings" panose="05000000000000000000" pitchFamily="2" charset="2"/>
            </a:rPr>
            <a:t>su</a:t>
          </a:r>
          <a:r>
            <a:rPr lang="en-GB" noProof="0" dirty="0">
              <a:sym typeface="Wingdings" panose="05000000000000000000" pitchFamily="2" charset="2"/>
            </a:rPr>
            <a:t> </a:t>
          </a:r>
          <a:r>
            <a:rPr lang="en-GB" noProof="0" dirty="0" err="1">
              <a:sym typeface="Wingdings" panose="05000000000000000000" pitchFamily="2" charset="2"/>
            </a:rPr>
            <a:t>modelo</a:t>
          </a:r>
          <a:r>
            <a:rPr lang="en-GB" noProof="0" dirty="0">
              <a:sym typeface="Wingdings" panose="05000000000000000000" pitchFamily="2" charset="2"/>
            </a:rPr>
            <a:t>”</a:t>
          </a:r>
          <a:endParaRPr lang="en-GB" noProof="0" dirty="0"/>
        </a:p>
      </dgm:t>
    </dgm:pt>
    <dgm:pt modelId="{F0E37B05-F450-49EB-BC62-BE3503250FFE}" type="parTrans" cxnId="{97BB1B8C-6A0D-421A-8D0C-97EC687F3C9D}">
      <dgm:prSet/>
      <dgm:spPr/>
      <dgm:t>
        <a:bodyPr/>
        <a:lstStyle/>
        <a:p>
          <a:endParaRPr lang="de-DE"/>
        </a:p>
      </dgm:t>
    </dgm:pt>
    <dgm:pt modelId="{7C5B322C-E656-42BA-9D57-D1457F63C930}" type="sibTrans" cxnId="{97BB1B8C-6A0D-421A-8D0C-97EC687F3C9D}">
      <dgm:prSet/>
      <dgm:spPr/>
      <dgm:t>
        <a:bodyPr/>
        <a:lstStyle/>
        <a:p>
          <a:endParaRPr lang="de-DE"/>
        </a:p>
      </dgm:t>
    </dgm:pt>
    <dgm:pt modelId="{3E7A9146-FDE3-4B49-A137-FAAF2404D196}">
      <dgm:prSet/>
      <dgm:spPr/>
      <dgm:t>
        <a:bodyPr/>
        <a:lstStyle/>
        <a:p>
          <a:r>
            <a:rPr lang="en-GB" noProof="0" dirty="0"/>
            <a:t>Many vantages for urban and peri-urban area - but still not ideal</a:t>
          </a:r>
          <a:br>
            <a:rPr lang="en-GB" noProof="0" dirty="0"/>
          </a:br>
          <a:r>
            <a:rPr lang="en-GB" noProof="0" dirty="0">
              <a:sym typeface="Wingdings" panose="05000000000000000000" pitchFamily="2" charset="2"/>
            </a:rPr>
            <a:t> It takes more fields of play</a:t>
          </a:r>
          <a:endParaRPr lang="en-GB" noProof="0" dirty="0"/>
        </a:p>
      </dgm:t>
    </dgm:pt>
    <dgm:pt modelId="{7997ABD5-7FB7-486C-8650-F584FED73026}" type="parTrans" cxnId="{125A5566-7B3B-4628-8880-41728B8DF8C5}">
      <dgm:prSet/>
      <dgm:spPr/>
      <dgm:t>
        <a:bodyPr/>
        <a:lstStyle/>
        <a:p>
          <a:endParaRPr lang="de-DE"/>
        </a:p>
      </dgm:t>
    </dgm:pt>
    <dgm:pt modelId="{AEA837F8-258A-4EE2-9775-38D1BB63F51A}" type="sibTrans" cxnId="{125A5566-7B3B-4628-8880-41728B8DF8C5}">
      <dgm:prSet/>
      <dgm:spPr/>
      <dgm:t>
        <a:bodyPr/>
        <a:lstStyle/>
        <a:p>
          <a:endParaRPr lang="de-DE"/>
        </a:p>
      </dgm:t>
    </dgm:pt>
    <dgm:pt modelId="{F06BECAB-DBD4-47DB-B77B-837B107D7DDA}">
      <dgm:prSet phldrT="[Text]"/>
      <dgm:spPr/>
      <dgm:t>
        <a:bodyPr/>
        <a:lstStyle/>
        <a:p>
          <a:pPr>
            <a:buNone/>
          </a:pPr>
          <a:r>
            <a:rPr lang="en-GB" noProof="0" dirty="0">
              <a:sym typeface="Wingdings" panose="05000000000000000000" pitchFamily="2" charset="2"/>
            </a:rPr>
            <a:t> H. e.g. inclusive to students and low-income-earners</a:t>
          </a:r>
          <a:endParaRPr lang="en-GB" noProof="0" dirty="0"/>
        </a:p>
      </dgm:t>
    </dgm:pt>
    <dgm:pt modelId="{4E947FAD-C7A3-43F4-A65A-2660887AD567}" type="parTrans" cxnId="{A47BC42F-8E71-4C64-A9B7-6825ACC13E56}">
      <dgm:prSet/>
      <dgm:spPr/>
      <dgm:t>
        <a:bodyPr/>
        <a:lstStyle/>
        <a:p>
          <a:endParaRPr lang="de-DE"/>
        </a:p>
      </dgm:t>
    </dgm:pt>
    <dgm:pt modelId="{F56287B9-0FB5-40F2-BCCD-84B54260521C}" type="sibTrans" cxnId="{A47BC42F-8E71-4C64-A9B7-6825ACC13E56}">
      <dgm:prSet/>
      <dgm:spPr/>
      <dgm:t>
        <a:bodyPr/>
        <a:lstStyle/>
        <a:p>
          <a:endParaRPr lang="de-DE"/>
        </a:p>
      </dgm:t>
    </dgm:pt>
    <dgm:pt modelId="{E86C2C39-5432-409D-8F7D-7D71F3792E8B}" type="pres">
      <dgm:prSet presAssocID="{5E93050C-544E-41AA-9EAD-67422FE65F8F}" presName="Name0" presStyleCnt="0">
        <dgm:presLayoutVars>
          <dgm:dir/>
          <dgm:animLvl val="lvl"/>
          <dgm:resizeHandles val="exact"/>
        </dgm:presLayoutVars>
      </dgm:prSet>
      <dgm:spPr/>
    </dgm:pt>
    <dgm:pt modelId="{B10C13C6-90F0-4BEA-81E8-48BBC4CDC65F}" type="pres">
      <dgm:prSet presAssocID="{E34AC8F4-0012-4484-8769-AF0AEC7D9EE6}" presName="composite" presStyleCnt="0"/>
      <dgm:spPr/>
    </dgm:pt>
    <dgm:pt modelId="{E736B1FB-B906-4EEE-B8ED-7F95A2E1A783}" type="pres">
      <dgm:prSet presAssocID="{E34AC8F4-0012-4484-8769-AF0AEC7D9EE6}" presName="parTx" presStyleLbl="alignNode1" presStyleIdx="0" presStyleCnt="5">
        <dgm:presLayoutVars>
          <dgm:chMax val="0"/>
          <dgm:chPref val="0"/>
          <dgm:bulletEnabled val="1"/>
        </dgm:presLayoutVars>
      </dgm:prSet>
      <dgm:spPr/>
    </dgm:pt>
    <dgm:pt modelId="{3CCFEEB5-52AB-4F5F-8554-45BB833D67DC}" type="pres">
      <dgm:prSet presAssocID="{E34AC8F4-0012-4484-8769-AF0AEC7D9EE6}" presName="desTx" presStyleLbl="alignAccFollowNode1" presStyleIdx="0" presStyleCnt="5">
        <dgm:presLayoutVars>
          <dgm:bulletEnabled val="1"/>
        </dgm:presLayoutVars>
      </dgm:prSet>
      <dgm:spPr/>
    </dgm:pt>
    <dgm:pt modelId="{D0D386EA-E969-4FD6-8DFD-90EE66A13358}" type="pres">
      <dgm:prSet presAssocID="{62B90484-2CFB-4C40-8483-1785152053DC}" presName="space" presStyleCnt="0"/>
      <dgm:spPr/>
    </dgm:pt>
    <dgm:pt modelId="{99D7351A-3B5F-4C50-A7B7-B75BDAB6C356}" type="pres">
      <dgm:prSet presAssocID="{692A0093-8C62-4986-8170-03EECB950D34}" presName="composite" presStyleCnt="0"/>
      <dgm:spPr/>
    </dgm:pt>
    <dgm:pt modelId="{5169CE47-3124-4893-867A-D075D5B9DE33}" type="pres">
      <dgm:prSet presAssocID="{692A0093-8C62-4986-8170-03EECB950D34}" presName="parTx" presStyleLbl="alignNode1" presStyleIdx="1" presStyleCnt="5">
        <dgm:presLayoutVars>
          <dgm:chMax val="0"/>
          <dgm:chPref val="0"/>
          <dgm:bulletEnabled val="1"/>
        </dgm:presLayoutVars>
      </dgm:prSet>
      <dgm:spPr/>
    </dgm:pt>
    <dgm:pt modelId="{996DCC18-099D-4456-BDA6-8D5C9E400DF4}" type="pres">
      <dgm:prSet presAssocID="{692A0093-8C62-4986-8170-03EECB950D34}" presName="desTx" presStyleLbl="alignAccFollowNode1" presStyleIdx="1" presStyleCnt="5">
        <dgm:presLayoutVars>
          <dgm:bulletEnabled val="1"/>
        </dgm:presLayoutVars>
      </dgm:prSet>
      <dgm:spPr/>
    </dgm:pt>
    <dgm:pt modelId="{27A724E8-832A-43DB-BE6B-C9FD5309316D}" type="pres">
      <dgm:prSet presAssocID="{3B666DD4-BE85-4314-930C-134438175801}" presName="space" presStyleCnt="0"/>
      <dgm:spPr/>
    </dgm:pt>
    <dgm:pt modelId="{0C78ECD8-40A6-4239-8DBF-A8FC3302DBC0}" type="pres">
      <dgm:prSet presAssocID="{1BFB138F-70E1-42EE-92C9-CE04EB50B73B}" presName="composite" presStyleCnt="0"/>
      <dgm:spPr/>
    </dgm:pt>
    <dgm:pt modelId="{B495B81C-57F0-406D-B8B9-99665850A31B}" type="pres">
      <dgm:prSet presAssocID="{1BFB138F-70E1-42EE-92C9-CE04EB50B73B}" presName="parTx" presStyleLbl="alignNode1" presStyleIdx="2" presStyleCnt="5" custAng="0" custLinFactNeighborY="-1015">
        <dgm:presLayoutVars>
          <dgm:chMax val="0"/>
          <dgm:chPref val="0"/>
          <dgm:bulletEnabled val="1"/>
        </dgm:presLayoutVars>
      </dgm:prSet>
      <dgm:spPr/>
    </dgm:pt>
    <dgm:pt modelId="{D3EA058A-D7BC-4F3E-9095-519EAA5BB815}" type="pres">
      <dgm:prSet presAssocID="{1BFB138F-70E1-42EE-92C9-CE04EB50B73B}" presName="desTx" presStyleLbl="alignAccFollowNode1" presStyleIdx="2" presStyleCnt="5" custAng="0" custLinFactNeighborY="-724">
        <dgm:presLayoutVars>
          <dgm:bulletEnabled val="1"/>
        </dgm:presLayoutVars>
      </dgm:prSet>
      <dgm:spPr/>
    </dgm:pt>
    <dgm:pt modelId="{09D519A1-E9EE-4AF2-95B6-6AE3CACF9683}" type="pres">
      <dgm:prSet presAssocID="{57CD5AA6-D791-4F60-B110-8C987A0B2A61}" presName="space" presStyleCnt="0"/>
      <dgm:spPr/>
    </dgm:pt>
    <dgm:pt modelId="{15E0FC85-0F34-43CA-92AB-9B5858930E8C}" type="pres">
      <dgm:prSet presAssocID="{5A158C31-5E3F-4102-A0FD-6009646BD5B5}" presName="composite" presStyleCnt="0"/>
      <dgm:spPr/>
    </dgm:pt>
    <dgm:pt modelId="{FE8C7217-4DBB-4B9A-924F-50A1B44E7D8C}" type="pres">
      <dgm:prSet presAssocID="{5A158C31-5E3F-4102-A0FD-6009646BD5B5}" presName="parTx" presStyleLbl="alignNode1" presStyleIdx="3" presStyleCnt="5" custLinFactNeighborY="-1017">
        <dgm:presLayoutVars>
          <dgm:chMax val="0"/>
          <dgm:chPref val="0"/>
          <dgm:bulletEnabled val="1"/>
        </dgm:presLayoutVars>
      </dgm:prSet>
      <dgm:spPr/>
    </dgm:pt>
    <dgm:pt modelId="{2AE7AFF2-D0D9-46DB-8E68-7790AD61AF26}" type="pres">
      <dgm:prSet presAssocID="{5A158C31-5E3F-4102-A0FD-6009646BD5B5}" presName="desTx" presStyleLbl="alignAccFollowNode1" presStyleIdx="3" presStyleCnt="5" custAng="0" custLinFactNeighborY="-724">
        <dgm:presLayoutVars>
          <dgm:bulletEnabled val="1"/>
        </dgm:presLayoutVars>
      </dgm:prSet>
      <dgm:spPr/>
    </dgm:pt>
    <dgm:pt modelId="{841FDACD-B67B-404E-B77E-7D876A45E9E6}" type="pres">
      <dgm:prSet presAssocID="{572BD8F9-17A7-467F-A4C9-9A7CD04B84F0}" presName="space" presStyleCnt="0"/>
      <dgm:spPr/>
    </dgm:pt>
    <dgm:pt modelId="{6EF8BEE8-94F4-4E49-B20E-9BB3ADEBE734}" type="pres">
      <dgm:prSet presAssocID="{D69F3751-19CA-40A7-8FCE-9489E5940B7C}" presName="composite" presStyleCnt="0"/>
      <dgm:spPr/>
    </dgm:pt>
    <dgm:pt modelId="{8978EA78-39CF-4299-843F-29DDCBFB3F40}" type="pres">
      <dgm:prSet presAssocID="{D69F3751-19CA-40A7-8FCE-9489E5940B7C}" presName="parTx" presStyleLbl="alignNode1" presStyleIdx="4" presStyleCnt="5" custLinFactNeighborX="261" custLinFactNeighborY="-1017">
        <dgm:presLayoutVars>
          <dgm:chMax val="0"/>
          <dgm:chPref val="0"/>
          <dgm:bulletEnabled val="1"/>
        </dgm:presLayoutVars>
      </dgm:prSet>
      <dgm:spPr/>
    </dgm:pt>
    <dgm:pt modelId="{CA5C112C-AFDB-4FB0-AC10-ABCF8CD213BB}" type="pres">
      <dgm:prSet presAssocID="{D69F3751-19CA-40A7-8FCE-9489E5940B7C}" presName="desTx" presStyleLbl="alignAccFollowNode1" presStyleIdx="4" presStyleCnt="5" custAng="0" custLinFactNeighborX="261" custLinFactNeighborY="-724">
        <dgm:presLayoutVars>
          <dgm:bulletEnabled val="1"/>
        </dgm:presLayoutVars>
      </dgm:prSet>
      <dgm:spPr/>
    </dgm:pt>
  </dgm:ptLst>
  <dgm:cxnLst>
    <dgm:cxn modelId="{1865A50A-55D0-4BA7-948E-E8461EACA23B}" type="presOf" srcId="{5E93050C-544E-41AA-9EAD-67422FE65F8F}" destId="{E86C2C39-5432-409D-8F7D-7D71F3792E8B}" srcOrd="0" destOrd="0" presId="urn:microsoft.com/office/officeart/2005/8/layout/hList1"/>
    <dgm:cxn modelId="{7C2E790B-75D7-4CDD-9876-354AA3F53954}" type="presOf" srcId="{4E5CE55F-5285-4804-A75C-2DA1E59690A9}" destId="{3CCFEEB5-52AB-4F5F-8554-45BB833D67DC}" srcOrd="0" destOrd="0" presId="urn:microsoft.com/office/officeart/2005/8/layout/hList1"/>
    <dgm:cxn modelId="{A280240C-C085-4A44-B085-F3171DF73034}" srcId="{5E93050C-544E-41AA-9EAD-67422FE65F8F}" destId="{1BFB138F-70E1-42EE-92C9-CE04EB50B73B}" srcOrd="2" destOrd="0" parTransId="{C1EA84DA-A23C-4CA8-A50E-E986D749A8B0}" sibTransId="{57CD5AA6-D791-4F60-B110-8C987A0B2A61}"/>
    <dgm:cxn modelId="{3AF7A013-503D-475B-BECF-54395738691D}" type="presOf" srcId="{6F39CD24-0EF6-41B9-B9F7-876B11281118}" destId="{D3EA058A-D7BC-4F3E-9095-519EAA5BB815}" srcOrd="0" destOrd="0" presId="urn:microsoft.com/office/officeart/2005/8/layout/hList1"/>
    <dgm:cxn modelId="{A47BC42F-8E71-4C64-A9B7-6825ACC13E56}" srcId="{692A0093-8C62-4986-8170-03EECB950D34}" destId="{F06BECAB-DBD4-47DB-B77B-837B107D7DDA}" srcOrd="1" destOrd="0" parTransId="{4E947FAD-C7A3-43F4-A65A-2660887AD567}" sibTransId="{F56287B9-0FB5-40F2-BCCD-84B54260521C}"/>
    <dgm:cxn modelId="{90B00F35-3064-4C88-80C0-DD032B9C6AA3}" type="presOf" srcId="{AD1FFC95-01A4-4870-ACD1-426BA792E267}" destId="{996DCC18-099D-4456-BDA6-8D5C9E400DF4}" srcOrd="0" destOrd="0" presId="urn:microsoft.com/office/officeart/2005/8/layout/hList1"/>
    <dgm:cxn modelId="{60C82465-584C-4313-A7DB-A9C7FE52070E}" srcId="{692A0093-8C62-4986-8170-03EECB950D34}" destId="{AD1FFC95-01A4-4870-ACD1-426BA792E267}" srcOrd="0" destOrd="0" parTransId="{E553B561-31C5-4D0D-9C10-389F1ACAC393}" sibTransId="{94B734B0-F4FD-4D18-838E-3A1D0B14F20B}"/>
    <dgm:cxn modelId="{125A5566-7B3B-4628-8880-41728B8DF8C5}" srcId="{D69F3751-19CA-40A7-8FCE-9489E5940B7C}" destId="{3E7A9146-FDE3-4B49-A137-FAAF2404D196}" srcOrd="0" destOrd="0" parTransId="{7997ABD5-7FB7-486C-8650-F584FED73026}" sibTransId="{AEA837F8-258A-4EE2-9775-38D1BB63F51A}"/>
    <dgm:cxn modelId="{C2CA506D-A4B4-4EC8-B4E3-4C840B97BAC0}" srcId="{5E93050C-544E-41AA-9EAD-67422FE65F8F}" destId="{D69F3751-19CA-40A7-8FCE-9489E5940B7C}" srcOrd="4" destOrd="0" parTransId="{39110994-8782-4D7C-9A5D-1749ED02D381}" sibTransId="{EE783899-2337-4BCC-83A9-A43AB7F7BB29}"/>
    <dgm:cxn modelId="{1FCEE773-3FBC-4707-AF43-80B1AF9613DA}" type="presOf" srcId="{D69F3751-19CA-40A7-8FCE-9489E5940B7C}" destId="{8978EA78-39CF-4299-843F-29DDCBFB3F40}" srcOrd="0" destOrd="0" presId="urn:microsoft.com/office/officeart/2005/8/layout/hList1"/>
    <dgm:cxn modelId="{117B7358-1309-4C85-ACC9-B1EB146E09F9}" type="presOf" srcId="{F06BECAB-DBD4-47DB-B77B-837B107D7DDA}" destId="{996DCC18-099D-4456-BDA6-8D5C9E400DF4}" srcOrd="0" destOrd="1" presId="urn:microsoft.com/office/officeart/2005/8/layout/hList1"/>
    <dgm:cxn modelId="{AF345E82-DB49-4D35-A1C1-A761620CCC80}" srcId="{5E93050C-544E-41AA-9EAD-67422FE65F8F}" destId="{E34AC8F4-0012-4484-8769-AF0AEC7D9EE6}" srcOrd="0" destOrd="0" parTransId="{958B6F40-6D6A-4FBE-AA91-270E41AECEBA}" sibTransId="{62B90484-2CFB-4C40-8483-1785152053DC}"/>
    <dgm:cxn modelId="{97BB1B8C-6A0D-421A-8D0C-97EC687F3C9D}" srcId="{5A158C31-5E3F-4102-A0FD-6009646BD5B5}" destId="{D9F427F1-371E-458B-8436-D6223EA989A7}" srcOrd="0" destOrd="0" parTransId="{F0E37B05-F450-49EB-BC62-BE3503250FFE}" sibTransId="{7C5B322C-E656-42BA-9D57-D1457F63C930}"/>
    <dgm:cxn modelId="{93BAC78D-5388-46B1-B9DC-B36C95DCA464}" type="presOf" srcId="{692A0093-8C62-4986-8170-03EECB950D34}" destId="{5169CE47-3124-4893-867A-D075D5B9DE33}" srcOrd="0" destOrd="0" presId="urn:microsoft.com/office/officeart/2005/8/layout/hList1"/>
    <dgm:cxn modelId="{EF9CE18F-F621-467F-A789-2980C1134868}" type="presOf" srcId="{1BFB138F-70E1-42EE-92C9-CE04EB50B73B}" destId="{B495B81C-57F0-406D-B8B9-99665850A31B}" srcOrd="0" destOrd="0" presId="urn:microsoft.com/office/officeart/2005/8/layout/hList1"/>
    <dgm:cxn modelId="{D557D094-AF59-4FA8-ADA9-47121F68DFF8}" type="presOf" srcId="{D9F427F1-371E-458B-8436-D6223EA989A7}" destId="{2AE7AFF2-D0D9-46DB-8E68-7790AD61AF26}" srcOrd="0" destOrd="0" presId="urn:microsoft.com/office/officeart/2005/8/layout/hList1"/>
    <dgm:cxn modelId="{BB139EB7-4DA2-4C96-9EBC-5C8213CD3780}" type="presOf" srcId="{3E7A9146-FDE3-4B49-A137-FAAF2404D196}" destId="{CA5C112C-AFDB-4FB0-AC10-ABCF8CD213BB}" srcOrd="0" destOrd="0" presId="urn:microsoft.com/office/officeart/2005/8/layout/hList1"/>
    <dgm:cxn modelId="{2C8918BA-7469-4DFC-B4B2-50C40CBADD93}" type="presOf" srcId="{E34AC8F4-0012-4484-8769-AF0AEC7D9EE6}" destId="{E736B1FB-B906-4EEE-B8ED-7F95A2E1A783}" srcOrd="0" destOrd="0" presId="urn:microsoft.com/office/officeart/2005/8/layout/hList1"/>
    <dgm:cxn modelId="{37E606BC-EFFE-437F-AB39-9C6298554F4A}" type="presOf" srcId="{5A158C31-5E3F-4102-A0FD-6009646BD5B5}" destId="{FE8C7217-4DBB-4B9A-924F-50A1B44E7D8C}" srcOrd="0" destOrd="0" presId="urn:microsoft.com/office/officeart/2005/8/layout/hList1"/>
    <dgm:cxn modelId="{ED24ACBD-C933-4E1E-B401-9CD9E2E8DC8F}" srcId="{5E93050C-544E-41AA-9EAD-67422FE65F8F}" destId="{5A158C31-5E3F-4102-A0FD-6009646BD5B5}" srcOrd="3" destOrd="0" parTransId="{AE6E4EBD-4119-4EE4-A60C-414FC8C38EEE}" sibTransId="{572BD8F9-17A7-467F-A4C9-9A7CD04B84F0}"/>
    <dgm:cxn modelId="{9701EED8-047C-4243-AA5D-B541F5520E18}" srcId="{E34AC8F4-0012-4484-8769-AF0AEC7D9EE6}" destId="{4E5CE55F-5285-4804-A75C-2DA1E59690A9}" srcOrd="0" destOrd="0" parTransId="{42FF37CB-0803-43D2-BE0E-899F7E929DFF}" sibTransId="{C40DE30B-7701-41A7-BA83-AEB2B3B58E09}"/>
    <dgm:cxn modelId="{6439B9E1-F200-439E-ADF6-085E75C23AD3}" srcId="{1BFB138F-70E1-42EE-92C9-CE04EB50B73B}" destId="{6F39CD24-0EF6-41B9-B9F7-876B11281118}" srcOrd="0" destOrd="0" parTransId="{C86B8AEA-A1C9-4764-92F8-0C4F5738C642}" sibTransId="{1D07A057-2709-4753-8113-EAE052365FAD}"/>
    <dgm:cxn modelId="{F543E7ED-46AA-405F-B53E-D8683AE8340D}" srcId="{5E93050C-544E-41AA-9EAD-67422FE65F8F}" destId="{692A0093-8C62-4986-8170-03EECB950D34}" srcOrd="1" destOrd="0" parTransId="{9B91D5A6-26D0-4DC7-85DD-3EEC9FB834AA}" sibTransId="{3B666DD4-BE85-4314-930C-134438175801}"/>
    <dgm:cxn modelId="{EF2F2904-DCEB-47E7-920B-3EE67F50FBA9}" type="presParOf" srcId="{E86C2C39-5432-409D-8F7D-7D71F3792E8B}" destId="{B10C13C6-90F0-4BEA-81E8-48BBC4CDC65F}" srcOrd="0" destOrd="0" presId="urn:microsoft.com/office/officeart/2005/8/layout/hList1"/>
    <dgm:cxn modelId="{30F0306B-5C7E-428F-B812-51ECCBB43223}" type="presParOf" srcId="{B10C13C6-90F0-4BEA-81E8-48BBC4CDC65F}" destId="{E736B1FB-B906-4EEE-B8ED-7F95A2E1A783}" srcOrd="0" destOrd="0" presId="urn:microsoft.com/office/officeart/2005/8/layout/hList1"/>
    <dgm:cxn modelId="{36D1A531-3991-48E2-9D0A-B626A2FA3F24}" type="presParOf" srcId="{B10C13C6-90F0-4BEA-81E8-48BBC4CDC65F}" destId="{3CCFEEB5-52AB-4F5F-8554-45BB833D67DC}" srcOrd="1" destOrd="0" presId="urn:microsoft.com/office/officeart/2005/8/layout/hList1"/>
    <dgm:cxn modelId="{DCC1B683-3746-44E1-897E-8CA9B474848A}" type="presParOf" srcId="{E86C2C39-5432-409D-8F7D-7D71F3792E8B}" destId="{D0D386EA-E969-4FD6-8DFD-90EE66A13358}" srcOrd="1" destOrd="0" presId="urn:microsoft.com/office/officeart/2005/8/layout/hList1"/>
    <dgm:cxn modelId="{D88ABE21-D082-4C8F-B126-30B368253938}" type="presParOf" srcId="{E86C2C39-5432-409D-8F7D-7D71F3792E8B}" destId="{99D7351A-3B5F-4C50-A7B7-B75BDAB6C356}" srcOrd="2" destOrd="0" presId="urn:microsoft.com/office/officeart/2005/8/layout/hList1"/>
    <dgm:cxn modelId="{EB0A6DC0-419E-45B6-A46E-9B4F927D0075}" type="presParOf" srcId="{99D7351A-3B5F-4C50-A7B7-B75BDAB6C356}" destId="{5169CE47-3124-4893-867A-D075D5B9DE33}" srcOrd="0" destOrd="0" presId="urn:microsoft.com/office/officeart/2005/8/layout/hList1"/>
    <dgm:cxn modelId="{39641857-5EF8-473A-921C-46C4CD94DC4D}" type="presParOf" srcId="{99D7351A-3B5F-4C50-A7B7-B75BDAB6C356}" destId="{996DCC18-099D-4456-BDA6-8D5C9E400DF4}" srcOrd="1" destOrd="0" presId="urn:microsoft.com/office/officeart/2005/8/layout/hList1"/>
    <dgm:cxn modelId="{F7C968FC-7D7B-4C72-B8AB-1B329869CFA7}" type="presParOf" srcId="{E86C2C39-5432-409D-8F7D-7D71F3792E8B}" destId="{27A724E8-832A-43DB-BE6B-C9FD5309316D}" srcOrd="3" destOrd="0" presId="urn:microsoft.com/office/officeart/2005/8/layout/hList1"/>
    <dgm:cxn modelId="{05126904-BB89-49B9-8830-05A960FE271D}" type="presParOf" srcId="{E86C2C39-5432-409D-8F7D-7D71F3792E8B}" destId="{0C78ECD8-40A6-4239-8DBF-A8FC3302DBC0}" srcOrd="4" destOrd="0" presId="urn:microsoft.com/office/officeart/2005/8/layout/hList1"/>
    <dgm:cxn modelId="{8D549E53-A228-434D-9D7A-D428FDAE3489}" type="presParOf" srcId="{0C78ECD8-40A6-4239-8DBF-A8FC3302DBC0}" destId="{B495B81C-57F0-406D-B8B9-99665850A31B}" srcOrd="0" destOrd="0" presId="urn:microsoft.com/office/officeart/2005/8/layout/hList1"/>
    <dgm:cxn modelId="{39BC5174-DD09-40B8-9756-864FA2EA6CD3}" type="presParOf" srcId="{0C78ECD8-40A6-4239-8DBF-A8FC3302DBC0}" destId="{D3EA058A-D7BC-4F3E-9095-519EAA5BB815}" srcOrd="1" destOrd="0" presId="urn:microsoft.com/office/officeart/2005/8/layout/hList1"/>
    <dgm:cxn modelId="{D677D258-A1E3-428D-8ED4-B08CCE6BA6A3}" type="presParOf" srcId="{E86C2C39-5432-409D-8F7D-7D71F3792E8B}" destId="{09D519A1-E9EE-4AF2-95B6-6AE3CACF9683}" srcOrd="5" destOrd="0" presId="urn:microsoft.com/office/officeart/2005/8/layout/hList1"/>
    <dgm:cxn modelId="{558DB72B-E271-4B62-919F-787559D6B1C1}" type="presParOf" srcId="{E86C2C39-5432-409D-8F7D-7D71F3792E8B}" destId="{15E0FC85-0F34-43CA-92AB-9B5858930E8C}" srcOrd="6" destOrd="0" presId="urn:microsoft.com/office/officeart/2005/8/layout/hList1"/>
    <dgm:cxn modelId="{2B74CB7F-3800-4BF9-98FC-64DD7CA2B34F}" type="presParOf" srcId="{15E0FC85-0F34-43CA-92AB-9B5858930E8C}" destId="{FE8C7217-4DBB-4B9A-924F-50A1B44E7D8C}" srcOrd="0" destOrd="0" presId="urn:microsoft.com/office/officeart/2005/8/layout/hList1"/>
    <dgm:cxn modelId="{97503BD7-B4D1-47B2-B4AF-FB90A42B936C}" type="presParOf" srcId="{15E0FC85-0F34-43CA-92AB-9B5858930E8C}" destId="{2AE7AFF2-D0D9-46DB-8E68-7790AD61AF26}" srcOrd="1" destOrd="0" presId="urn:microsoft.com/office/officeart/2005/8/layout/hList1"/>
    <dgm:cxn modelId="{2AD6A787-0EEC-4D0F-B699-D750EFE6020B}" type="presParOf" srcId="{E86C2C39-5432-409D-8F7D-7D71F3792E8B}" destId="{841FDACD-B67B-404E-B77E-7D876A45E9E6}" srcOrd="7" destOrd="0" presId="urn:microsoft.com/office/officeart/2005/8/layout/hList1"/>
    <dgm:cxn modelId="{50F33F99-98D1-490D-B4B7-882C1B7C8938}" type="presParOf" srcId="{E86C2C39-5432-409D-8F7D-7D71F3792E8B}" destId="{6EF8BEE8-94F4-4E49-B20E-9BB3ADEBE734}" srcOrd="8" destOrd="0" presId="urn:microsoft.com/office/officeart/2005/8/layout/hList1"/>
    <dgm:cxn modelId="{F0942810-ED58-481A-BE25-07D26AB91D1D}" type="presParOf" srcId="{6EF8BEE8-94F4-4E49-B20E-9BB3ADEBE734}" destId="{8978EA78-39CF-4299-843F-29DDCBFB3F40}" srcOrd="0" destOrd="0" presId="urn:microsoft.com/office/officeart/2005/8/layout/hList1"/>
    <dgm:cxn modelId="{3A37F9EE-6BE7-46CF-A3FB-A7E08F5AB316}" type="presParOf" srcId="{6EF8BEE8-94F4-4E49-B20E-9BB3ADEBE734}" destId="{CA5C112C-AFDB-4FB0-AC10-ABCF8CD213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8307E-592D-496D-BC48-AFF8E3081F9C}"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de-DE"/>
        </a:p>
      </dgm:t>
    </dgm:pt>
    <dgm:pt modelId="{508F38EA-B652-449C-84EA-451F17803790}">
      <dgm:prSet phldrT="[Text]" custT="1"/>
      <dgm:spPr/>
      <dgm:t>
        <a:bodyPr/>
        <a:lstStyle/>
        <a:p>
          <a:pPr marL="0" lvl="0" indent="0" algn="ctr" defTabSz="1066800">
            <a:lnSpc>
              <a:spcPct val="90000"/>
            </a:lnSpc>
            <a:spcBef>
              <a:spcPct val="0"/>
            </a:spcBef>
            <a:spcAft>
              <a:spcPct val="35000"/>
            </a:spcAft>
            <a:buNone/>
          </a:pPr>
          <a:r>
            <a:rPr lang="de-DE" sz="2400" kern="1200" dirty="0">
              <a:solidFill>
                <a:prstClr val="black"/>
              </a:solidFill>
              <a:latin typeface="Calibri" panose="020F0502020204030204"/>
              <a:ea typeface="+mn-ea"/>
              <a:cs typeface="+mn-cs"/>
            </a:rPr>
            <a:t>Internal Growth</a:t>
          </a:r>
        </a:p>
      </dgm:t>
    </dgm:pt>
    <dgm:pt modelId="{C6820C52-9C0A-412B-8C15-12611D110833}" type="parTrans" cxnId="{DEF7B742-2503-4BA7-9E0C-5CE50A08AB33}">
      <dgm:prSet/>
      <dgm:spPr/>
      <dgm:t>
        <a:bodyPr/>
        <a:lstStyle/>
        <a:p>
          <a:endParaRPr lang="de-DE"/>
        </a:p>
      </dgm:t>
    </dgm:pt>
    <dgm:pt modelId="{0201CD43-875A-422E-8673-7C2ACBCB1B8F}" type="sibTrans" cxnId="{DEF7B742-2503-4BA7-9E0C-5CE50A08AB33}">
      <dgm:prSet/>
      <dgm:spPr/>
      <dgm:t>
        <a:bodyPr/>
        <a:lstStyle/>
        <a:p>
          <a:endParaRPr lang="de-DE"/>
        </a:p>
      </dgm:t>
    </dgm:pt>
    <dgm:pt modelId="{22230066-09E1-4AB8-911C-027B13A02B83}">
      <dgm:prSet phldrT="[Text]" custT="1"/>
      <dgm:spPr/>
      <dgm:t>
        <a:bodyPr/>
        <a:lstStyle/>
        <a:p>
          <a:r>
            <a:rPr lang="de-DE" sz="2400" dirty="0"/>
            <a:t>External Growth</a:t>
          </a:r>
        </a:p>
      </dgm:t>
    </dgm:pt>
    <dgm:pt modelId="{E0210F0C-B74A-4DBB-A296-FB82BD7D55B6}" type="parTrans" cxnId="{5324F7A9-3300-42DB-B17D-0D8E6F33BC7D}">
      <dgm:prSet/>
      <dgm:spPr/>
      <dgm:t>
        <a:bodyPr/>
        <a:lstStyle/>
        <a:p>
          <a:endParaRPr lang="de-DE"/>
        </a:p>
      </dgm:t>
    </dgm:pt>
    <dgm:pt modelId="{7203FDC0-E18C-4CF1-9F22-28C4FB842E0D}" type="sibTrans" cxnId="{5324F7A9-3300-42DB-B17D-0D8E6F33BC7D}">
      <dgm:prSet/>
      <dgm:spPr/>
      <dgm:t>
        <a:bodyPr/>
        <a:lstStyle/>
        <a:p>
          <a:endParaRPr lang="de-DE"/>
        </a:p>
      </dgm:t>
    </dgm:pt>
    <dgm:pt modelId="{5AC285E0-05BB-4972-860F-385500AD6425}" type="pres">
      <dgm:prSet presAssocID="{E1B8307E-592D-496D-BC48-AFF8E3081F9C}" presName="Name0" presStyleCnt="0">
        <dgm:presLayoutVars>
          <dgm:dir/>
          <dgm:resizeHandles val="exact"/>
        </dgm:presLayoutVars>
      </dgm:prSet>
      <dgm:spPr/>
    </dgm:pt>
    <dgm:pt modelId="{326049FE-FFE0-40E7-B97A-B13D2D8BBED9}" type="pres">
      <dgm:prSet presAssocID="{508F38EA-B652-449C-84EA-451F17803790}" presName="Name5" presStyleLbl="vennNode1" presStyleIdx="0" presStyleCnt="2" custScaleX="370340" custLinFactX="41263" custLinFactNeighborX="100000" custLinFactNeighborY="-67">
        <dgm:presLayoutVars>
          <dgm:bulletEnabled val="1"/>
        </dgm:presLayoutVars>
      </dgm:prSet>
      <dgm:spPr/>
    </dgm:pt>
    <dgm:pt modelId="{CFC1A20C-49CD-4A3B-A9FF-4C02FD5E6309}" type="pres">
      <dgm:prSet presAssocID="{0201CD43-875A-422E-8673-7C2ACBCB1B8F}" presName="space" presStyleCnt="0"/>
      <dgm:spPr/>
    </dgm:pt>
    <dgm:pt modelId="{507213DC-E52A-4093-9B36-8F135377A7C1}" type="pres">
      <dgm:prSet presAssocID="{22230066-09E1-4AB8-911C-027B13A02B83}" presName="Name5" presStyleLbl="vennNode1" presStyleIdx="1" presStyleCnt="2" custScaleX="364208" custLinFactNeighborX="-38250" custLinFactNeighborY="67">
        <dgm:presLayoutVars>
          <dgm:bulletEnabled val="1"/>
        </dgm:presLayoutVars>
      </dgm:prSet>
      <dgm:spPr/>
    </dgm:pt>
  </dgm:ptLst>
  <dgm:cxnLst>
    <dgm:cxn modelId="{DEF7B742-2503-4BA7-9E0C-5CE50A08AB33}" srcId="{E1B8307E-592D-496D-BC48-AFF8E3081F9C}" destId="{508F38EA-B652-449C-84EA-451F17803790}" srcOrd="0" destOrd="0" parTransId="{C6820C52-9C0A-412B-8C15-12611D110833}" sibTransId="{0201CD43-875A-422E-8673-7C2ACBCB1B8F}"/>
    <dgm:cxn modelId="{CA3D334C-EC4D-4305-B9F1-F9F51310FE19}" type="presOf" srcId="{508F38EA-B652-449C-84EA-451F17803790}" destId="{326049FE-FFE0-40E7-B97A-B13D2D8BBED9}" srcOrd="0" destOrd="0" presId="urn:microsoft.com/office/officeart/2005/8/layout/venn3"/>
    <dgm:cxn modelId="{7DCF626C-4D24-4A78-97E8-DA27501F4035}" type="presOf" srcId="{E1B8307E-592D-496D-BC48-AFF8E3081F9C}" destId="{5AC285E0-05BB-4972-860F-385500AD6425}" srcOrd="0" destOrd="0" presId="urn:microsoft.com/office/officeart/2005/8/layout/venn3"/>
    <dgm:cxn modelId="{D810195A-A0F6-4CF1-BC50-47389A31FF3B}" type="presOf" srcId="{22230066-09E1-4AB8-911C-027B13A02B83}" destId="{507213DC-E52A-4093-9B36-8F135377A7C1}" srcOrd="0" destOrd="0" presId="urn:microsoft.com/office/officeart/2005/8/layout/venn3"/>
    <dgm:cxn modelId="{5324F7A9-3300-42DB-B17D-0D8E6F33BC7D}" srcId="{E1B8307E-592D-496D-BC48-AFF8E3081F9C}" destId="{22230066-09E1-4AB8-911C-027B13A02B83}" srcOrd="1" destOrd="0" parTransId="{E0210F0C-B74A-4DBB-A296-FB82BD7D55B6}" sibTransId="{7203FDC0-E18C-4CF1-9F22-28C4FB842E0D}"/>
    <dgm:cxn modelId="{3C2EB25B-F53A-4C58-B1A4-51914F43B898}" type="presParOf" srcId="{5AC285E0-05BB-4972-860F-385500AD6425}" destId="{326049FE-FFE0-40E7-B97A-B13D2D8BBED9}" srcOrd="0" destOrd="0" presId="urn:microsoft.com/office/officeart/2005/8/layout/venn3"/>
    <dgm:cxn modelId="{7E3EA0D5-3E34-4C2F-B37F-21B04B9538EA}" type="presParOf" srcId="{5AC285E0-05BB-4972-860F-385500AD6425}" destId="{CFC1A20C-49CD-4A3B-A9FF-4C02FD5E6309}" srcOrd="1" destOrd="0" presId="urn:microsoft.com/office/officeart/2005/8/layout/venn3"/>
    <dgm:cxn modelId="{C5ECFD9A-A5EC-49F3-A656-3C6199ECBD98}" type="presParOf" srcId="{5AC285E0-05BB-4972-860F-385500AD6425}" destId="{507213DC-E52A-4093-9B36-8F135377A7C1}"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EFC55-794E-4971-8579-D911B6228B3F}" type="doc">
      <dgm:prSet loTypeId="urn:microsoft.com/office/officeart/2005/8/layout/lProcess2" loCatId="list" qsTypeId="urn:microsoft.com/office/officeart/2005/8/quickstyle/simple1" qsCatId="simple" csTypeId="urn:microsoft.com/office/officeart/2005/8/colors/accent1_4" csCatId="accent1" phldr="1"/>
      <dgm:spPr/>
      <dgm:t>
        <a:bodyPr/>
        <a:lstStyle/>
        <a:p>
          <a:endParaRPr lang="de-DE"/>
        </a:p>
      </dgm:t>
    </dgm:pt>
    <dgm:pt modelId="{19D49ACF-7BA2-48B3-8A71-BF4B32847A75}">
      <dgm:prSet phldrT="[Text]"/>
      <dgm:spPr/>
      <dgm:t>
        <a:bodyPr/>
        <a:lstStyle/>
        <a:p>
          <a:r>
            <a:rPr lang="de-DE" dirty="0" err="1"/>
            <a:t>Secondary</a:t>
          </a:r>
          <a:r>
            <a:rPr lang="de-DE" dirty="0"/>
            <a:t> </a:t>
          </a:r>
          <a:r>
            <a:rPr lang="de-DE" dirty="0" err="1"/>
            <a:t>benefit</a:t>
          </a:r>
          <a:endParaRPr lang="de-DE" dirty="0"/>
        </a:p>
      </dgm:t>
    </dgm:pt>
    <dgm:pt modelId="{21A06057-94F9-4585-A8E9-0ED9938ED9AA}" type="parTrans" cxnId="{0B632F9A-B2BB-40AD-97CD-68FAA25F4389}">
      <dgm:prSet/>
      <dgm:spPr/>
      <dgm:t>
        <a:bodyPr/>
        <a:lstStyle/>
        <a:p>
          <a:endParaRPr lang="de-DE"/>
        </a:p>
      </dgm:t>
    </dgm:pt>
    <dgm:pt modelId="{8BF7CD36-742F-4235-8227-4020A03E1B6F}" type="sibTrans" cxnId="{0B632F9A-B2BB-40AD-97CD-68FAA25F4389}">
      <dgm:prSet/>
      <dgm:spPr/>
      <dgm:t>
        <a:bodyPr/>
        <a:lstStyle/>
        <a:p>
          <a:endParaRPr lang="de-DE"/>
        </a:p>
      </dgm:t>
    </dgm:pt>
    <dgm:pt modelId="{9AE10067-C0A3-4748-BD81-9AE51DF4EC27}">
      <dgm:prSet phldrT="[Text]"/>
      <dgm:spPr/>
      <dgm:t>
        <a:bodyPr/>
        <a:lstStyle/>
        <a:p>
          <a:r>
            <a:rPr lang="de-DE" dirty="0" err="1"/>
            <a:t>Embedment</a:t>
          </a:r>
          <a:r>
            <a:rPr lang="de-DE" dirty="0"/>
            <a:t> </a:t>
          </a:r>
          <a:r>
            <a:rPr lang="de-DE" dirty="0" err="1"/>
            <a:t>into</a:t>
          </a:r>
          <a:r>
            <a:rPr lang="de-DE" dirty="0"/>
            <a:t> </a:t>
          </a:r>
          <a:r>
            <a:rPr lang="de-DE" dirty="0" err="1"/>
            <a:t>further</a:t>
          </a:r>
          <a:r>
            <a:rPr lang="de-DE" dirty="0"/>
            <a:t> </a:t>
          </a:r>
          <a:r>
            <a:rPr lang="de-DE" dirty="0" err="1"/>
            <a:t>topics</a:t>
          </a:r>
          <a:r>
            <a:rPr lang="de-DE" dirty="0"/>
            <a:t> and social </a:t>
          </a:r>
          <a:r>
            <a:rPr lang="de-DE" dirty="0" err="1"/>
            <a:t>contexts</a:t>
          </a:r>
          <a:endParaRPr lang="de-DE" dirty="0"/>
        </a:p>
      </dgm:t>
    </dgm:pt>
    <dgm:pt modelId="{D330EDF7-73E4-43A6-BA03-DD58ABDE30CB}" type="parTrans" cxnId="{477C8CEF-DB0A-4F58-98F6-CA8D51069FEA}">
      <dgm:prSet/>
      <dgm:spPr/>
      <dgm:t>
        <a:bodyPr/>
        <a:lstStyle/>
        <a:p>
          <a:endParaRPr lang="de-DE"/>
        </a:p>
      </dgm:t>
    </dgm:pt>
    <dgm:pt modelId="{C2A24901-2A6C-4100-B86E-B62FE4AAEF72}" type="sibTrans" cxnId="{477C8CEF-DB0A-4F58-98F6-CA8D51069FEA}">
      <dgm:prSet/>
      <dgm:spPr/>
      <dgm:t>
        <a:bodyPr/>
        <a:lstStyle/>
        <a:p>
          <a:endParaRPr lang="de-DE"/>
        </a:p>
      </dgm:t>
    </dgm:pt>
    <dgm:pt modelId="{5589EAB6-B3AB-418F-92E2-7ECCD9D9FCF2}">
      <dgm:prSet phldrT="[Text]"/>
      <dgm:spPr/>
      <dgm:t>
        <a:bodyPr/>
        <a:lstStyle/>
        <a:p>
          <a:r>
            <a:rPr lang="de-DE" dirty="0">
              <a:sym typeface="Wingdings" panose="05000000000000000000" pitchFamily="2" charset="2"/>
            </a:rPr>
            <a:t> Not </a:t>
          </a:r>
          <a:r>
            <a:rPr lang="de-DE" dirty="0" err="1">
              <a:sym typeface="Wingdings" panose="05000000000000000000" pitchFamily="2" charset="2"/>
            </a:rPr>
            <a:t>only</a:t>
          </a:r>
          <a:r>
            <a:rPr lang="de-DE" dirty="0">
              <a:sym typeface="Wingdings" panose="05000000000000000000" pitchFamily="2" charset="2"/>
            </a:rPr>
            <a:t> </a:t>
          </a:r>
          <a:r>
            <a:rPr lang="de-DE" dirty="0" err="1">
              <a:sym typeface="Wingdings" panose="05000000000000000000" pitchFamily="2" charset="2"/>
            </a:rPr>
            <a:t>gardening</a:t>
          </a:r>
          <a:r>
            <a:rPr lang="de-DE" dirty="0">
              <a:sym typeface="Wingdings" panose="05000000000000000000" pitchFamily="2" charset="2"/>
            </a:rPr>
            <a:t> – also </a:t>
          </a:r>
          <a:r>
            <a:rPr lang="de-DE" dirty="0" err="1">
              <a:sym typeface="Wingdings" panose="05000000000000000000" pitchFamily="2" charset="2"/>
            </a:rPr>
            <a:t>attractive</a:t>
          </a:r>
          <a:r>
            <a:rPr lang="de-DE" dirty="0">
              <a:sym typeface="Wingdings" panose="05000000000000000000" pitchFamily="2" charset="2"/>
            </a:rPr>
            <a:t> social </a:t>
          </a:r>
          <a:r>
            <a:rPr lang="de-DE" dirty="0" err="1">
              <a:sym typeface="Wingdings" panose="05000000000000000000" pitchFamily="2" charset="2"/>
            </a:rPr>
            <a:t>space</a:t>
          </a:r>
          <a:endParaRPr lang="de-DE" dirty="0">
            <a:sym typeface="Wingdings" panose="05000000000000000000" pitchFamily="2" charset="2"/>
          </a:endParaRPr>
        </a:p>
      </dgm:t>
    </dgm:pt>
    <dgm:pt modelId="{B7D1B807-E3F2-43AE-A3E8-CC09AF351F0E}" type="parTrans" cxnId="{BBF66DF8-FC49-4F21-91E4-94A4CDDC666D}">
      <dgm:prSet/>
      <dgm:spPr/>
      <dgm:t>
        <a:bodyPr/>
        <a:lstStyle/>
        <a:p>
          <a:endParaRPr lang="de-DE"/>
        </a:p>
      </dgm:t>
    </dgm:pt>
    <dgm:pt modelId="{5C203D36-41DB-4E5E-B8A5-035784EA7652}" type="sibTrans" cxnId="{BBF66DF8-FC49-4F21-91E4-94A4CDDC666D}">
      <dgm:prSet/>
      <dgm:spPr/>
      <dgm:t>
        <a:bodyPr/>
        <a:lstStyle/>
        <a:p>
          <a:endParaRPr lang="de-DE"/>
        </a:p>
      </dgm:t>
    </dgm:pt>
    <dgm:pt modelId="{3463DD74-2EE3-4AB9-90F1-DC3E83B376A5}">
      <dgm:prSet phldrT="[Text]"/>
      <dgm:spPr/>
      <dgm:t>
        <a:bodyPr/>
        <a:lstStyle/>
        <a:p>
          <a:r>
            <a:rPr lang="de-DE" dirty="0" err="1"/>
            <a:t>Taking</a:t>
          </a:r>
          <a:r>
            <a:rPr lang="de-DE" dirty="0"/>
            <a:t> </a:t>
          </a:r>
          <a:r>
            <a:rPr lang="de-DE" dirty="0" err="1"/>
            <a:t>resistance</a:t>
          </a:r>
          <a:r>
            <a:rPr lang="de-DE" dirty="0"/>
            <a:t> </a:t>
          </a:r>
          <a:r>
            <a:rPr lang="de-DE" dirty="0" err="1"/>
            <a:t>serious</a:t>
          </a:r>
          <a:endParaRPr lang="de-DE" dirty="0"/>
        </a:p>
      </dgm:t>
    </dgm:pt>
    <dgm:pt modelId="{7A43B0EB-52C2-4200-BDD5-33D58BE07B42}" type="parTrans" cxnId="{569762C6-8AA2-40F3-933E-FD6A4BE0E467}">
      <dgm:prSet/>
      <dgm:spPr/>
      <dgm:t>
        <a:bodyPr/>
        <a:lstStyle/>
        <a:p>
          <a:endParaRPr lang="de-DE"/>
        </a:p>
      </dgm:t>
    </dgm:pt>
    <dgm:pt modelId="{DF19E52A-C227-4726-885C-7480518C561B}" type="sibTrans" cxnId="{569762C6-8AA2-40F3-933E-FD6A4BE0E467}">
      <dgm:prSet/>
      <dgm:spPr/>
      <dgm:t>
        <a:bodyPr/>
        <a:lstStyle/>
        <a:p>
          <a:endParaRPr lang="de-DE"/>
        </a:p>
      </dgm:t>
    </dgm:pt>
    <dgm:pt modelId="{E73538D8-846B-4870-92C7-238B0797603E}">
      <dgm:prSet phldrT="[Text]"/>
      <dgm:spPr/>
      <dgm:t>
        <a:bodyPr/>
        <a:lstStyle/>
        <a:p>
          <a:r>
            <a:rPr lang="en-US" dirty="0"/>
            <a:t>History of people is real and affects them</a:t>
          </a:r>
          <a:endParaRPr lang="de-DE" dirty="0"/>
        </a:p>
      </dgm:t>
    </dgm:pt>
    <dgm:pt modelId="{65A18372-566B-4BA0-87CA-304CB08166BF}" type="parTrans" cxnId="{45EDD198-A040-4F68-BAD3-DBA775CB13ED}">
      <dgm:prSet/>
      <dgm:spPr/>
      <dgm:t>
        <a:bodyPr/>
        <a:lstStyle/>
        <a:p>
          <a:endParaRPr lang="de-DE"/>
        </a:p>
      </dgm:t>
    </dgm:pt>
    <dgm:pt modelId="{009DB272-D584-461B-AC6D-CE08B9D5C146}" type="sibTrans" cxnId="{45EDD198-A040-4F68-BAD3-DBA775CB13ED}">
      <dgm:prSet/>
      <dgm:spPr/>
      <dgm:t>
        <a:bodyPr/>
        <a:lstStyle/>
        <a:p>
          <a:endParaRPr lang="de-DE"/>
        </a:p>
      </dgm:t>
    </dgm:pt>
    <dgm:pt modelId="{6021F75E-24C2-4353-A96C-273082775D5E}">
      <dgm:prSet phldrT="[Text]"/>
      <dgm:spPr/>
      <dgm:t>
        <a:bodyPr/>
        <a:lstStyle/>
        <a:p>
          <a:r>
            <a:rPr lang="de-DE" dirty="0">
              <a:sym typeface="Wingdings" panose="05000000000000000000" pitchFamily="2" charset="2"/>
            </a:rPr>
            <a:t> </a:t>
          </a:r>
          <a:r>
            <a:rPr lang="de-DE" dirty="0" err="1">
              <a:sym typeface="Wingdings" panose="05000000000000000000" pitchFamily="2" charset="2"/>
            </a:rPr>
            <a:t>Showing</a:t>
          </a:r>
          <a:r>
            <a:rPr lang="de-DE" dirty="0">
              <a:sym typeface="Wingdings" panose="05000000000000000000" pitchFamily="2" charset="2"/>
            </a:rPr>
            <a:t> a </a:t>
          </a:r>
          <a:r>
            <a:rPr lang="de-DE" dirty="0" err="1">
              <a:sym typeface="Wingdings" panose="05000000000000000000" pitchFamily="2" charset="2"/>
            </a:rPr>
            <a:t>future</a:t>
          </a:r>
          <a:r>
            <a:rPr lang="de-DE" dirty="0">
              <a:sym typeface="Wingdings" panose="05000000000000000000" pitchFamily="2" charset="2"/>
            </a:rPr>
            <a:t> </a:t>
          </a:r>
          <a:r>
            <a:rPr lang="de-DE" dirty="0" err="1">
              <a:sym typeface="Wingdings" panose="05000000000000000000" pitchFamily="2" charset="2"/>
            </a:rPr>
            <a:t>that</a:t>
          </a:r>
          <a:r>
            <a:rPr lang="de-DE" dirty="0">
              <a:sym typeface="Wingdings" panose="05000000000000000000" pitchFamily="2" charset="2"/>
            </a:rPr>
            <a:t> </a:t>
          </a:r>
          <a:r>
            <a:rPr lang="de-DE" dirty="0" err="1">
              <a:sym typeface="Wingdings" panose="05000000000000000000" pitchFamily="2" charset="2"/>
            </a:rPr>
            <a:t>respects</a:t>
          </a:r>
          <a:r>
            <a:rPr lang="de-DE" dirty="0">
              <a:sym typeface="Wingdings" panose="05000000000000000000" pitchFamily="2" charset="2"/>
            </a:rPr>
            <a:t> </a:t>
          </a:r>
          <a:r>
            <a:rPr lang="de-DE" dirty="0" err="1">
              <a:sym typeface="Wingdings" panose="05000000000000000000" pitchFamily="2" charset="2"/>
            </a:rPr>
            <a:t>history</a:t>
          </a:r>
          <a:r>
            <a:rPr lang="de-DE" dirty="0">
              <a:sym typeface="Wingdings" panose="05000000000000000000" pitchFamily="2" charset="2"/>
            </a:rPr>
            <a:t> </a:t>
          </a:r>
          <a:r>
            <a:rPr lang="de-DE" dirty="0" err="1">
              <a:sym typeface="Wingdings" panose="05000000000000000000" pitchFamily="2" charset="2"/>
            </a:rPr>
            <a:t>while</a:t>
          </a:r>
          <a:r>
            <a:rPr lang="de-DE" dirty="0">
              <a:sym typeface="Wingdings" panose="05000000000000000000" pitchFamily="2" charset="2"/>
            </a:rPr>
            <a:t> </a:t>
          </a:r>
          <a:r>
            <a:rPr lang="de-DE" dirty="0" err="1">
              <a:sym typeface="Wingdings" panose="05000000000000000000" pitchFamily="2" charset="2"/>
            </a:rPr>
            <a:t>opening</a:t>
          </a:r>
          <a:r>
            <a:rPr lang="de-DE" dirty="0">
              <a:sym typeface="Wingdings" panose="05000000000000000000" pitchFamily="2" charset="2"/>
            </a:rPr>
            <a:t> </a:t>
          </a:r>
          <a:r>
            <a:rPr lang="de-DE" dirty="0" err="1">
              <a:sym typeface="Wingdings" panose="05000000000000000000" pitchFamily="2" charset="2"/>
            </a:rPr>
            <a:t>up</a:t>
          </a:r>
          <a:r>
            <a:rPr lang="de-DE" dirty="0">
              <a:sym typeface="Wingdings" panose="05000000000000000000" pitchFamily="2" charset="2"/>
            </a:rPr>
            <a:t> </a:t>
          </a:r>
          <a:r>
            <a:rPr lang="de-DE" dirty="0" err="1">
              <a:sym typeface="Wingdings" panose="05000000000000000000" pitchFamily="2" charset="2"/>
            </a:rPr>
            <a:t>new</a:t>
          </a:r>
          <a:r>
            <a:rPr lang="de-DE" dirty="0">
              <a:sym typeface="Wingdings" panose="05000000000000000000" pitchFamily="2" charset="2"/>
            </a:rPr>
            <a:t> </a:t>
          </a:r>
          <a:r>
            <a:rPr lang="de-DE" dirty="0" err="1">
              <a:sym typeface="Wingdings" panose="05000000000000000000" pitchFamily="2" charset="2"/>
            </a:rPr>
            <a:t>vision</a:t>
          </a:r>
          <a:endParaRPr lang="de-DE" dirty="0"/>
        </a:p>
      </dgm:t>
    </dgm:pt>
    <dgm:pt modelId="{A27E4F27-8931-498B-B69E-EBA5355BA875}" type="parTrans" cxnId="{091EE4F4-DAE0-4ABC-AF08-3BB99E61B61B}">
      <dgm:prSet/>
      <dgm:spPr/>
      <dgm:t>
        <a:bodyPr/>
        <a:lstStyle/>
        <a:p>
          <a:endParaRPr lang="de-DE"/>
        </a:p>
      </dgm:t>
    </dgm:pt>
    <dgm:pt modelId="{6CA0D423-EE88-4529-9358-9D981652F2B0}" type="sibTrans" cxnId="{091EE4F4-DAE0-4ABC-AF08-3BB99E61B61B}">
      <dgm:prSet/>
      <dgm:spPr/>
      <dgm:t>
        <a:bodyPr/>
        <a:lstStyle/>
        <a:p>
          <a:endParaRPr lang="de-DE"/>
        </a:p>
      </dgm:t>
    </dgm:pt>
    <dgm:pt modelId="{2371AF62-500A-4D32-B2A7-7022CEC89EE2}" type="pres">
      <dgm:prSet presAssocID="{534EFC55-794E-4971-8579-D911B6228B3F}" presName="theList" presStyleCnt="0">
        <dgm:presLayoutVars>
          <dgm:dir/>
          <dgm:animLvl val="lvl"/>
          <dgm:resizeHandles val="exact"/>
        </dgm:presLayoutVars>
      </dgm:prSet>
      <dgm:spPr/>
    </dgm:pt>
    <dgm:pt modelId="{7838DAC8-694C-40E2-91E2-0188FA8F9B9C}" type="pres">
      <dgm:prSet presAssocID="{19D49ACF-7BA2-48B3-8A71-BF4B32847A75}" presName="compNode" presStyleCnt="0"/>
      <dgm:spPr/>
    </dgm:pt>
    <dgm:pt modelId="{0DE8169E-4875-4DD3-884D-63506C426394}" type="pres">
      <dgm:prSet presAssocID="{19D49ACF-7BA2-48B3-8A71-BF4B32847A75}" presName="aNode" presStyleLbl="bgShp" presStyleIdx="0" presStyleCnt="2"/>
      <dgm:spPr/>
    </dgm:pt>
    <dgm:pt modelId="{E7E7AF8B-5A9A-4DCA-BD1F-8346C77282ED}" type="pres">
      <dgm:prSet presAssocID="{19D49ACF-7BA2-48B3-8A71-BF4B32847A75}" presName="textNode" presStyleLbl="bgShp" presStyleIdx="0" presStyleCnt="2"/>
      <dgm:spPr/>
    </dgm:pt>
    <dgm:pt modelId="{9F012623-03AA-414B-82CA-C21CF1A4933C}" type="pres">
      <dgm:prSet presAssocID="{19D49ACF-7BA2-48B3-8A71-BF4B32847A75}" presName="compChildNode" presStyleCnt="0"/>
      <dgm:spPr/>
    </dgm:pt>
    <dgm:pt modelId="{0F1679B4-74F7-4EA6-BDA7-24D3BF2B199D}" type="pres">
      <dgm:prSet presAssocID="{19D49ACF-7BA2-48B3-8A71-BF4B32847A75}" presName="theInnerList" presStyleCnt="0"/>
      <dgm:spPr/>
    </dgm:pt>
    <dgm:pt modelId="{59785601-0C2F-4E02-A212-21CFD8B17BD9}" type="pres">
      <dgm:prSet presAssocID="{9AE10067-C0A3-4748-BD81-9AE51DF4EC27}" presName="childNode" presStyleLbl="node1" presStyleIdx="0" presStyleCnt="4">
        <dgm:presLayoutVars>
          <dgm:bulletEnabled val="1"/>
        </dgm:presLayoutVars>
      </dgm:prSet>
      <dgm:spPr/>
    </dgm:pt>
    <dgm:pt modelId="{4A625C7E-B433-4FDC-B728-4C67A290086E}" type="pres">
      <dgm:prSet presAssocID="{9AE10067-C0A3-4748-BD81-9AE51DF4EC27}" presName="aSpace2" presStyleCnt="0"/>
      <dgm:spPr/>
    </dgm:pt>
    <dgm:pt modelId="{ED920578-3F46-491B-926D-FE860BE5A910}" type="pres">
      <dgm:prSet presAssocID="{5589EAB6-B3AB-418F-92E2-7ECCD9D9FCF2}" presName="childNode" presStyleLbl="node1" presStyleIdx="1" presStyleCnt="4">
        <dgm:presLayoutVars>
          <dgm:bulletEnabled val="1"/>
        </dgm:presLayoutVars>
      </dgm:prSet>
      <dgm:spPr/>
    </dgm:pt>
    <dgm:pt modelId="{49BA93CD-C778-44E4-B114-AA132863B1E9}" type="pres">
      <dgm:prSet presAssocID="{19D49ACF-7BA2-48B3-8A71-BF4B32847A75}" presName="aSpace" presStyleCnt="0"/>
      <dgm:spPr/>
    </dgm:pt>
    <dgm:pt modelId="{0659ED08-FA6C-44FF-B510-C98624DFEE17}" type="pres">
      <dgm:prSet presAssocID="{3463DD74-2EE3-4AB9-90F1-DC3E83B376A5}" presName="compNode" presStyleCnt="0"/>
      <dgm:spPr/>
    </dgm:pt>
    <dgm:pt modelId="{642EB0F1-60CF-4509-A5D4-22ABE429BE8C}" type="pres">
      <dgm:prSet presAssocID="{3463DD74-2EE3-4AB9-90F1-DC3E83B376A5}" presName="aNode" presStyleLbl="bgShp" presStyleIdx="1" presStyleCnt="2"/>
      <dgm:spPr/>
    </dgm:pt>
    <dgm:pt modelId="{7B23A3D3-4601-4D34-89F6-8E0A3D2BE8DB}" type="pres">
      <dgm:prSet presAssocID="{3463DD74-2EE3-4AB9-90F1-DC3E83B376A5}" presName="textNode" presStyleLbl="bgShp" presStyleIdx="1" presStyleCnt="2"/>
      <dgm:spPr/>
    </dgm:pt>
    <dgm:pt modelId="{4C9A3914-278B-4472-8D7B-75B8E837D264}" type="pres">
      <dgm:prSet presAssocID="{3463DD74-2EE3-4AB9-90F1-DC3E83B376A5}" presName="compChildNode" presStyleCnt="0"/>
      <dgm:spPr/>
    </dgm:pt>
    <dgm:pt modelId="{A72DCA71-E8AE-42BF-8066-F2B658025CDD}" type="pres">
      <dgm:prSet presAssocID="{3463DD74-2EE3-4AB9-90F1-DC3E83B376A5}" presName="theInnerList" presStyleCnt="0"/>
      <dgm:spPr/>
    </dgm:pt>
    <dgm:pt modelId="{D1033281-A7CD-4E4A-8737-BD6FC77A7751}" type="pres">
      <dgm:prSet presAssocID="{E73538D8-846B-4870-92C7-238B0797603E}" presName="childNode" presStyleLbl="node1" presStyleIdx="2" presStyleCnt="4">
        <dgm:presLayoutVars>
          <dgm:bulletEnabled val="1"/>
        </dgm:presLayoutVars>
      </dgm:prSet>
      <dgm:spPr/>
    </dgm:pt>
    <dgm:pt modelId="{25B1D0C5-D943-43BC-9A94-821BB76AA2CC}" type="pres">
      <dgm:prSet presAssocID="{E73538D8-846B-4870-92C7-238B0797603E}" presName="aSpace2" presStyleCnt="0"/>
      <dgm:spPr/>
    </dgm:pt>
    <dgm:pt modelId="{AE1164FE-E637-4021-8132-33F74E8191D1}" type="pres">
      <dgm:prSet presAssocID="{6021F75E-24C2-4353-A96C-273082775D5E}" presName="childNode" presStyleLbl="node1" presStyleIdx="3" presStyleCnt="4" custScaleY="167059">
        <dgm:presLayoutVars>
          <dgm:bulletEnabled val="1"/>
        </dgm:presLayoutVars>
      </dgm:prSet>
      <dgm:spPr/>
    </dgm:pt>
  </dgm:ptLst>
  <dgm:cxnLst>
    <dgm:cxn modelId="{011AD351-C109-44C3-8C2C-6E10A5FC0EE8}" type="presOf" srcId="{19D49ACF-7BA2-48B3-8A71-BF4B32847A75}" destId="{0DE8169E-4875-4DD3-884D-63506C426394}" srcOrd="0" destOrd="0" presId="urn:microsoft.com/office/officeart/2005/8/layout/lProcess2"/>
    <dgm:cxn modelId="{53F1877F-18E3-460C-8A30-5BC0657C3ABE}" type="presOf" srcId="{19D49ACF-7BA2-48B3-8A71-BF4B32847A75}" destId="{E7E7AF8B-5A9A-4DCA-BD1F-8346C77282ED}" srcOrd="1" destOrd="0" presId="urn:microsoft.com/office/officeart/2005/8/layout/lProcess2"/>
    <dgm:cxn modelId="{DF11478B-32B9-4C5E-BEEC-C1DD287F00AC}" type="presOf" srcId="{3463DD74-2EE3-4AB9-90F1-DC3E83B376A5}" destId="{642EB0F1-60CF-4509-A5D4-22ABE429BE8C}" srcOrd="0" destOrd="0" presId="urn:microsoft.com/office/officeart/2005/8/layout/lProcess2"/>
    <dgm:cxn modelId="{45EDD198-A040-4F68-BAD3-DBA775CB13ED}" srcId="{3463DD74-2EE3-4AB9-90F1-DC3E83B376A5}" destId="{E73538D8-846B-4870-92C7-238B0797603E}" srcOrd="0" destOrd="0" parTransId="{65A18372-566B-4BA0-87CA-304CB08166BF}" sibTransId="{009DB272-D584-461B-AC6D-CE08B9D5C146}"/>
    <dgm:cxn modelId="{0B632F9A-B2BB-40AD-97CD-68FAA25F4389}" srcId="{534EFC55-794E-4971-8579-D911B6228B3F}" destId="{19D49ACF-7BA2-48B3-8A71-BF4B32847A75}" srcOrd="0" destOrd="0" parTransId="{21A06057-94F9-4585-A8E9-0ED9938ED9AA}" sibTransId="{8BF7CD36-742F-4235-8227-4020A03E1B6F}"/>
    <dgm:cxn modelId="{DDF955A9-8C64-4727-960B-7EBD73D31863}" type="presOf" srcId="{5589EAB6-B3AB-418F-92E2-7ECCD9D9FCF2}" destId="{ED920578-3F46-491B-926D-FE860BE5A910}" srcOrd="0" destOrd="0" presId="urn:microsoft.com/office/officeart/2005/8/layout/lProcess2"/>
    <dgm:cxn modelId="{2CB6B0B4-1901-4EC2-B061-A3FD5E36C06F}" type="presOf" srcId="{9AE10067-C0A3-4748-BD81-9AE51DF4EC27}" destId="{59785601-0C2F-4E02-A212-21CFD8B17BD9}" srcOrd="0" destOrd="0" presId="urn:microsoft.com/office/officeart/2005/8/layout/lProcess2"/>
    <dgm:cxn modelId="{557EDEBD-27CA-4955-8A7B-78A886160D6E}" type="presOf" srcId="{3463DD74-2EE3-4AB9-90F1-DC3E83B376A5}" destId="{7B23A3D3-4601-4D34-89F6-8E0A3D2BE8DB}" srcOrd="1" destOrd="0" presId="urn:microsoft.com/office/officeart/2005/8/layout/lProcess2"/>
    <dgm:cxn modelId="{128399C5-2236-438B-92F6-DEBE03CA9DEF}" type="presOf" srcId="{E73538D8-846B-4870-92C7-238B0797603E}" destId="{D1033281-A7CD-4E4A-8737-BD6FC77A7751}" srcOrd="0" destOrd="0" presId="urn:microsoft.com/office/officeart/2005/8/layout/lProcess2"/>
    <dgm:cxn modelId="{569762C6-8AA2-40F3-933E-FD6A4BE0E467}" srcId="{534EFC55-794E-4971-8579-D911B6228B3F}" destId="{3463DD74-2EE3-4AB9-90F1-DC3E83B376A5}" srcOrd="1" destOrd="0" parTransId="{7A43B0EB-52C2-4200-BDD5-33D58BE07B42}" sibTransId="{DF19E52A-C227-4726-885C-7480518C561B}"/>
    <dgm:cxn modelId="{69F20FD2-A421-4D63-984C-D10EC6615550}" type="presOf" srcId="{6021F75E-24C2-4353-A96C-273082775D5E}" destId="{AE1164FE-E637-4021-8132-33F74E8191D1}" srcOrd="0" destOrd="0" presId="urn:microsoft.com/office/officeart/2005/8/layout/lProcess2"/>
    <dgm:cxn modelId="{5F4F4FE6-D76D-4A4A-8FD6-6F696B02377D}" type="presOf" srcId="{534EFC55-794E-4971-8579-D911B6228B3F}" destId="{2371AF62-500A-4D32-B2A7-7022CEC89EE2}" srcOrd="0" destOrd="0" presId="urn:microsoft.com/office/officeart/2005/8/layout/lProcess2"/>
    <dgm:cxn modelId="{477C8CEF-DB0A-4F58-98F6-CA8D51069FEA}" srcId="{19D49ACF-7BA2-48B3-8A71-BF4B32847A75}" destId="{9AE10067-C0A3-4748-BD81-9AE51DF4EC27}" srcOrd="0" destOrd="0" parTransId="{D330EDF7-73E4-43A6-BA03-DD58ABDE30CB}" sibTransId="{C2A24901-2A6C-4100-B86E-B62FE4AAEF72}"/>
    <dgm:cxn modelId="{091EE4F4-DAE0-4ABC-AF08-3BB99E61B61B}" srcId="{3463DD74-2EE3-4AB9-90F1-DC3E83B376A5}" destId="{6021F75E-24C2-4353-A96C-273082775D5E}" srcOrd="1" destOrd="0" parTransId="{A27E4F27-8931-498B-B69E-EBA5355BA875}" sibTransId="{6CA0D423-EE88-4529-9358-9D981652F2B0}"/>
    <dgm:cxn modelId="{BBF66DF8-FC49-4F21-91E4-94A4CDDC666D}" srcId="{19D49ACF-7BA2-48B3-8A71-BF4B32847A75}" destId="{5589EAB6-B3AB-418F-92E2-7ECCD9D9FCF2}" srcOrd="1" destOrd="0" parTransId="{B7D1B807-E3F2-43AE-A3E8-CC09AF351F0E}" sibTransId="{5C203D36-41DB-4E5E-B8A5-035784EA7652}"/>
    <dgm:cxn modelId="{E94E1F5E-929F-4D3A-B507-49C59028EFE5}" type="presParOf" srcId="{2371AF62-500A-4D32-B2A7-7022CEC89EE2}" destId="{7838DAC8-694C-40E2-91E2-0188FA8F9B9C}" srcOrd="0" destOrd="0" presId="urn:microsoft.com/office/officeart/2005/8/layout/lProcess2"/>
    <dgm:cxn modelId="{AA4EC017-03D1-4347-A7A6-6BF7C23B8AC4}" type="presParOf" srcId="{7838DAC8-694C-40E2-91E2-0188FA8F9B9C}" destId="{0DE8169E-4875-4DD3-884D-63506C426394}" srcOrd="0" destOrd="0" presId="urn:microsoft.com/office/officeart/2005/8/layout/lProcess2"/>
    <dgm:cxn modelId="{7473F16E-AB3D-42D2-85AE-DB9B1C96E5F8}" type="presParOf" srcId="{7838DAC8-694C-40E2-91E2-0188FA8F9B9C}" destId="{E7E7AF8B-5A9A-4DCA-BD1F-8346C77282ED}" srcOrd="1" destOrd="0" presId="urn:microsoft.com/office/officeart/2005/8/layout/lProcess2"/>
    <dgm:cxn modelId="{474C65EE-8AE0-4CFB-B1CE-CC1FE1B5A9F3}" type="presParOf" srcId="{7838DAC8-694C-40E2-91E2-0188FA8F9B9C}" destId="{9F012623-03AA-414B-82CA-C21CF1A4933C}" srcOrd="2" destOrd="0" presId="urn:microsoft.com/office/officeart/2005/8/layout/lProcess2"/>
    <dgm:cxn modelId="{C397E65B-37B3-4C33-9501-AE5AE0052A7D}" type="presParOf" srcId="{9F012623-03AA-414B-82CA-C21CF1A4933C}" destId="{0F1679B4-74F7-4EA6-BDA7-24D3BF2B199D}" srcOrd="0" destOrd="0" presId="urn:microsoft.com/office/officeart/2005/8/layout/lProcess2"/>
    <dgm:cxn modelId="{A13E8449-EAD5-4D27-821F-DF417FDBF1FE}" type="presParOf" srcId="{0F1679B4-74F7-4EA6-BDA7-24D3BF2B199D}" destId="{59785601-0C2F-4E02-A212-21CFD8B17BD9}" srcOrd="0" destOrd="0" presId="urn:microsoft.com/office/officeart/2005/8/layout/lProcess2"/>
    <dgm:cxn modelId="{86FA905F-924D-40E1-96D1-0B786A768644}" type="presParOf" srcId="{0F1679B4-74F7-4EA6-BDA7-24D3BF2B199D}" destId="{4A625C7E-B433-4FDC-B728-4C67A290086E}" srcOrd="1" destOrd="0" presId="urn:microsoft.com/office/officeart/2005/8/layout/lProcess2"/>
    <dgm:cxn modelId="{61D63843-48AC-46BB-BA42-769CD2F13BAE}" type="presParOf" srcId="{0F1679B4-74F7-4EA6-BDA7-24D3BF2B199D}" destId="{ED920578-3F46-491B-926D-FE860BE5A910}" srcOrd="2" destOrd="0" presId="urn:microsoft.com/office/officeart/2005/8/layout/lProcess2"/>
    <dgm:cxn modelId="{D8C32D3B-B1CD-4B5D-82AE-7A3F85C2447E}" type="presParOf" srcId="{2371AF62-500A-4D32-B2A7-7022CEC89EE2}" destId="{49BA93CD-C778-44E4-B114-AA132863B1E9}" srcOrd="1" destOrd="0" presId="urn:microsoft.com/office/officeart/2005/8/layout/lProcess2"/>
    <dgm:cxn modelId="{78835BEF-4F64-4D8C-B691-EAC8BC96F8CC}" type="presParOf" srcId="{2371AF62-500A-4D32-B2A7-7022CEC89EE2}" destId="{0659ED08-FA6C-44FF-B510-C98624DFEE17}" srcOrd="2" destOrd="0" presId="urn:microsoft.com/office/officeart/2005/8/layout/lProcess2"/>
    <dgm:cxn modelId="{5B65B001-CA64-4116-8953-B845BEA966B3}" type="presParOf" srcId="{0659ED08-FA6C-44FF-B510-C98624DFEE17}" destId="{642EB0F1-60CF-4509-A5D4-22ABE429BE8C}" srcOrd="0" destOrd="0" presId="urn:microsoft.com/office/officeart/2005/8/layout/lProcess2"/>
    <dgm:cxn modelId="{DA413C8A-922E-48C0-9208-D9E97FBA1351}" type="presParOf" srcId="{0659ED08-FA6C-44FF-B510-C98624DFEE17}" destId="{7B23A3D3-4601-4D34-89F6-8E0A3D2BE8DB}" srcOrd="1" destOrd="0" presId="urn:microsoft.com/office/officeart/2005/8/layout/lProcess2"/>
    <dgm:cxn modelId="{93749ABA-2F30-4C5A-B299-FFD810FEF5C6}" type="presParOf" srcId="{0659ED08-FA6C-44FF-B510-C98624DFEE17}" destId="{4C9A3914-278B-4472-8D7B-75B8E837D264}" srcOrd="2" destOrd="0" presId="urn:microsoft.com/office/officeart/2005/8/layout/lProcess2"/>
    <dgm:cxn modelId="{6A0E5804-E600-4B8F-B9B0-0E3DCFCD93B5}" type="presParOf" srcId="{4C9A3914-278B-4472-8D7B-75B8E837D264}" destId="{A72DCA71-E8AE-42BF-8066-F2B658025CDD}" srcOrd="0" destOrd="0" presId="urn:microsoft.com/office/officeart/2005/8/layout/lProcess2"/>
    <dgm:cxn modelId="{930FA1ED-8C0D-44F5-AAE6-8853CC320A6C}" type="presParOf" srcId="{A72DCA71-E8AE-42BF-8066-F2B658025CDD}" destId="{D1033281-A7CD-4E4A-8737-BD6FC77A7751}" srcOrd="0" destOrd="0" presId="urn:microsoft.com/office/officeart/2005/8/layout/lProcess2"/>
    <dgm:cxn modelId="{9675426D-0B1D-4AAA-AE87-7F14CBF83419}" type="presParOf" srcId="{A72DCA71-E8AE-42BF-8066-F2B658025CDD}" destId="{25B1D0C5-D943-43BC-9A94-821BB76AA2CC}" srcOrd="1" destOrd="0" presId="urn:microsoft.com/office/officeart/2005/8/layout/lProcess2"/>
    <dgm:cxn modelId="{04A7C727-3193-4E24-B281-A140047B1E4F}" type="presParOf" srcId="{A72DCA71-E8AE-42BF-8066-F2B658025CDD}" destId="{AE1164FE-E637-4021-8132-33F74E8191D1}"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78EFAF-A1D4-4CF2-9134-109AE5A9C605}" type="doc">
      <dgm:prSet loTypeId="urn:microsoft.com/office/officeart/2005/8/layout/lProcess2" loCatId="list" qsTypeId="urn:microsoft.com/office/officeart/2005/8/quickstyle/simple1" qsCatId="simple" csTypeId="urn:microsoft.com/office/officeart/2005/8/colors/accent6_4" csCatId="accent6" phldr="1"/>
      <dgm:spPr/>
      <dgm:t>
        <a:bodyPr/>
        <a:lstStyle/>
        <a:p>
          <a:endParaRPr lang="de-DE"/>
        </a:p>
      </dgm:t>
    </dgm:pt>
    <dgm:pt modelId="{95151A6B-E0AD-4C37-8425-334A9195E8FE}">
      <dgm:prSet phldrT="[Text]"/>
      <dgm:spPr/>
      <dgm:t>
        <a:bodyPr/>
        <a:lstStyle/>
        <a:p>
          <a:r>
            <a:rPr lang="de-DE" dirty="0" err="1"/>
            <a:t>Makig</a:t>
          </a:r>
          <a:r>
            <a:rPr lang="de-DE" dirty="0"/>
            <a:t> </a:t>
          </a:r>
          <a:r>
            <a:rPr lang="de-DE" dirty="0" err="1"/>
            <a:t>use</a:t>
          </a:r>
          <a:r>
            <a:rPr lang="de-DE" dirty="0"/>
            <a:t> </a:t>
          </a:r>
          <a:r>
            <a:rPr lang="de-DE" dirty="0" err="1"/>
            <a:t>of</a:t>
          </a:r>
          <a:r>
            <a:rPr lang="de-DE" dirty="0"/>
            <a:t> </a:t>
          </a:r>
          <a:r>
            <a:rPr lang="de-DE" dirty="0" err="1"/>
            <a:t>bigger</a:t>
          </a:r>
          <a:r>
            <a:rPr lang="de-DE" dirty="0"/>
            <a:t> </a:t>
          </a:r>
          <a:r>
            <a:rPr lang="de-DE" dirty="0" err="1"/>
            <a:t>contexts</a:t>
          </a:r>
          <a:r>
            <a:rPr lang="de-DE" dirty="0"/>
            <a:t>/</a:t>
          </a:r>
          <a:r>
            <a:rPr lang="de-DE" dirty="0" err="1"/>
            <a:t>frames</a:t>
          </a:r>
          <a:endParaRPr lang="de-DE" dirty="0"/>
        </a:p>
      </dgm:t>
    </dgm:pt>
    <dgm:pt modelId="{73E8C416-2AD0-4E69-AA6E-3993E204E19D}" type="parTrans" cxnId="{F57052C8-D9AF-4D99-824F-4C56FA475620}">
      <dgm:prSet/>
      <dgm:spPr/>
      <dgm:t>
        <a:bodyPr/>
        <a:lstStyle/>
        <a:p>
          <a:endParaRPr lang="de-DE"/>
        </a:p>
      </dgm:t>
    </dgm:pt>
    <dgm:pt modelId="{649704B2-F1B8-442E-AC1E-6F2228F9C96A}" type="sibTrans" cxnId="{F57052C8-D9AF-4D99-824F-4C56FA475620}">
      <dgm:prSet/>
      <dgm:spPr/>
      <dgm:t>
        <a:bodyPr/>
        <a:lstStyle/>
        <a:p>
          <a:endParaRPr lang="de-DE"/>
        </a:p>
      </dgm:t>
    </dgm:pt>
    <dgm:pt modelId="{9792490E-E7D4-4BF9-A290-4E2FFB902224}">
      <dgm:prSet phldrT="[Text]"/>
      <dgm:spPr/>
      <dgm:t>
        <a:bodyPr/>
        <a:lstStyle/>
        <a:p>
          <a:r>
            <a:rPr lang="de-DE" dirty="0" err="1"/>
            <a:t>Using</a:t>
          </a:r>
          <a:r>
            <a:rPr lang="de-DE" dirty="0"/>
            <a:t> </a:t>
          </a:r>
          <a:r>
            <a:rPr lang="de-DE" dirty="0" err="1"/>
            <a:t>existing</a:t>
          </a:r>
          <a:r>
            <a:rPr lang="de-DE" dirty="0"/>
            <a:t> </a:t>
          </a:r>
          <a:r>
            <a:rPr lang="de-DE" dirty="0" err="1"/>
            <a:t>platforms</a:t>
          </a:r>
          <a:r>
            <a:rPr lang="de-DE" dirty="0"/>
            <a:t>, Docking </a:t>
          </a:r>
          <a:r>
            <a:rPr lang="de-DE" dirty="0" err="1"/>
            <a:t>to</a:t>
          </a:r>
          <a:r>
            <a:rPr lang="de-DE" dirty="0"/>
            <a:t> larger </a:t>
          </a:r>
          <a:r>
            <a:rPr lang="de-DE" dirty="0" err="1"/>
            <a:t>events</a:t>
          </a:r>
          <a:r>
            <a:rPr lang="de-DE" dirty="0"/>
            <a:t>/</a:t>
          </a:r>
          <a:r>
            <a:rPr lang="de-DE" dirty="0" err="1"/>
            <a:t>guided</a:t>
          </a:r>
          <a:r>
            <a:rPr lang="de-DE" dirty="0"/>
            <a:t> </a:t>
          </a:r>
          <a:r>
            <a:rPr lang="de-DE" dirty="0" err="1"/>
            <a:t>tours</a:t>
          </a:r>
          <a:endParaRPr lang="de-DE" dirty="0"/>
        </a:p>
      </dgm:t>
    </dgm:pt>
    <dgm:pt modelId="{A43582A0-BDA1-418B-8C60-FF35AB91AC95}" type="parTrans" cxnId="{AC66D87A-1723-4813-BE8C-841FD32DB68D}">
      <dgm:prSet/>
      <dgm:spPr/>
      <dgm:t>
        <a:bodyPr/>
        <a:lstStyle/>
        <a:p>
          <a:endParaRPr lang="de-DE"/>
        </a:p>
      </dgm:t>
    </dgm:pt>
    <dgm:pt modelId="{A6D99CFB-ADFC-4BB4-9132-A617FB2DEDA0}" type="sibTrans" cxnId="{AC66D87A-1723-4813-BE8C-841FD32DB68D}">
      <dgm:prSet/>
      <dgm:spPr/>
      <dgm:t>
        <a:bodyPr/>
        <a:lstStyle/>
        <a:p>
          <a:endParaRPr lang="de-DE"/>
        </a:p>
      </dgm:t>
    </dgm:pt>
    <dgm:pt modelId="{18234F40-5C8A-4A10-8A95-26EB7654177E}">
      <dgm:prSet phldrT="[Text]"/>
      <dgm:spPr/>
      <dgm:t>
        <a:bodyPr/>
        <a:lstStyle/>
        <a:p>
          <a:r>
            <a:rPr lang="de-DE" dirty="0"/>
            <a:t>C.: </a:t>
          </a:r>
          <a:r>
            <a:rPr lang="de-DE" dirty="0" err="1"/>
            <a:t>Seedfestival</a:t>
          </a:r>
          <a:r>
            <a:rPr lang="de-DE" dirty="0"/>
            <a:t>, Eco-Hopping, Day </a:t>
          </a:r>
          <a:r>
            <a:rPr lang="de-DE" dirty="0" err="1"/>
            <a:t>of</a:t>
          </a:r>
          <a:r>
            <a:rPr lang="de-DE" dirty="0"/>
            <a:t> Music, „Rausgegangen“</a:t>
          </a:r>
        </a:p>
      </dgm:t>
    </dgm:pt>
    <dgm:pt modelId="{E931ACDE-6E87-4AFE-BC23-40177E82D435}" type="parTrans" cxnId="{AFBCECD2-A704-4DDA-AB22-0838655575BB}">
      <dgm:prSet/>
      <dgm:spPr/>
      <dgm:t>
        <a:bodyPr/>
        <a:lstStyle/>
        <a:p>
          <a:endParaRPr lang="de-DE"/>
        </a:p>
      </dgm:t>
    </dgm:pt>
    <dgm:pt modelId="{AADDB96F-D008-428C-AB9A-2F56AA9AEA90}" type="sibTrans" cxnId="{AFBCECD2-A704-4DDA-AB22-0838655575BB}">
      <dgm:prSet/>
      <dgm:spPr/>
      <dgm:t>
        <a:bodyPr/>
        <a:lstStyle/>
        <a:p>
          <a:endParaRPr lang="de-DE"/>
        </a:p>
      </dgm:t>
    </dgm:pt>
    <dgm:pt modelId="{A5261815-92FC-4A7E-BA20-991C4DE3F9FC}">
      <dgm:prSet phldrT="[Text]"/>
      <dgm:spPr/>
      <dgm:t>
        <a:bodyPr/>
        <a:lstStyle/>
        <a:p>
          <a:r>
            <a:rPr lang="de-DE" dirty="0" err="1"/>
            <a:t>Cooperations</a:t>
          </a:r>
          <a:endParaRPr lang="de-DE" dirty="0"/>
        </a:p>
      </dgm:t>
    </dgm:pt>
    <dgm:pt modelId="{D032DC9B-E74F-4B4D-BED4-E3775D897F81}" type="parTrans" cxnId="{4F382FBA-05E0-48EE-B6E9-D6F12B45D7EC}">
      <dgm:prSet/>
      <dgm:spPr/>
      <dgm:t>
        <a:bodyPr/>
        <a:lstStyle/>
        <a:p>
          <a:endParaRPr lang="de-DE"/>
        </a:p>
      </dgm:t>
    </dgm:pt>
    <dgm:pt modelId="{A2C9A07D-4678-40A9-A58E-B5F0B47C9511}" type="sibTrans" cxnId="{4F382FBA-05E0-48EE-B6E9-D6F12B45D7EC}">
      <dgm:prSet/>
      <dgm:spPr/>
      <dgm:t>
        <a:bodyPr/>
        <a:lstStyle/>
        <a:p>
          <a:endParaRPr lang="de-DE"/>
        </a:p>
      </dgm:t>
    </dgm:pt>
    <dgm:pt modelId="{E077C7ED-6E1E-471D-87F0-9DF20D8C8FB1}">
      <dgm:prSet phldrT="[Text]"/>
      <dgm:spPr/>
      <dgm:t>
        <a:bodyPr/>
        <a:lstStyle/>
        <a:p>
          <a:r>
            <a:rPr lang="de-DE" dirty="0" err="1"/>
            <a:t>With</a:t>
          </a:r>
          <a:r>
            <a:rPr lang="de-DE" dirty="0"/>
            <a:t> </a:t>
          </a:r>
          <a:r>
            <a:rPr lang="de-DE" dirty="0" err="1"/>
            <a:t>schools</a:t>
          </a:r>
          <a:r>
            <a:rPr lang="de-DE" dirty="0"/>
            <a:t>, </a:t>
          </a:r>
          <a:r>
            <a:rPr lang="de-DE" dirty="0" err="1"/>
            <a:t>unis</a:t>
          </a:r>
          <a:r>
            <a:rPr lang="de-DE" dirty="0"/>
            <a:t>, </a:t>
          </a:r>
          <a:r>
            <a:rPr lang="de-DE" dirty="0" err="1"/>
            <a:t>city</a:t>
          </a:r>
          <a:r>
            <a:rPr lang="de-DE" dirty="0"/>
            <a:t>, </a:t>
          </a:r>
          <a:r>
            <a:rPr lang="de-DE" dirty="0" err="1"/>
            <a:t>other</a:t>
          </a:r>
          <a:r>
            <a:rPr lang="de-DE" dirty="0"/>
            <a:t> </a:t>
          </a:r>
          <a:r>
            <a:rPr lang="de-DE" dirty="0" err="1"/>
            <a:t>gardens</a:t>
          </a:r>
          <a:r>
            <a:rPr lang="de-DE" dirty="0"/>
            <a:t> and initiatives, </a:t>
          </a:r>
          <a:r>
            <a:rPr lang="de-DE" dirty="0" err="1"/>
            <a:t>shops</a:t>
          </a:r>
          <a:endParaRPr lang="de-DE" dirty="0"/>
        </a:p>
      </dgm:t>
    </dgm:pt>
    <dgm:pt modelId="{F8275631-B9AB-48CD-8B78-8F2E7958E4C5}" type="parTrans" cxnId="{DBFA4152-C7A6-4B4F-917E-9C2988F6A9DE}">
      <dgm:prSet/>
      <dgm:spPr/>
      <dgm:t>
        <a:bodyPr/>
        <a:lstStyle/>
        <a:p>
          <a:endParaRPr lang="de-DE"/>
        </a:p>
      </dgm:t>
    </dgm:pt>
    <dgm:pt modelId="{4FAD7F9C-EE32-4BAF-A5FA-915149E17E81}" type="sibTrans" cxnId="{DBFA4152-C7A6-4B4F-917E-9C2988F6A9DE}">
      <dgm:prSet/>
      <dgm:spPr/>
      <dgm:t>
        <a:bodyPr/>
        <a:lstStyle/>
        <a:p>
          <a:endParaRPr lang="de-DE"/>
        </a:p>
      </dgm:t>
    </dgm:pt>
    <dgm:pt modelId="{6C93ED67-F747-4561-B2C4-C536E5CFD431}">
      <dgm:prSet phldrT="[Text]"/>
      <dgm:spPr/>
      <dgm:t>
        <a:bodyPr/>
        <a:lstStyle/>
        <a:p>
          <a:r>
            <a:rPr lang="de-DE" dirty="0"/>
            <a:t>H.: Agreement </a:t>
          </a:r>
          <a:r>
            <a:rPr lang="de-DE" dirty="0" err="1"/>
            <a:t>with</a:t>
          </a:r>
          <a:r>
            <a:rPr lang="de-DE" dirty="0"/>
            <a:t> University in Mexico, </a:t>
          </a:r>
          <a:r>
            <a:rPr lang="de-DE" dirty="0" err="1"/>
            <a:t>Visiting</a:t>
          </a:r>
          <a:r>
            <a:rPr lang="de-DE" dirty="0"/>
            <a:t> </a:t>
          </a:r>
          <a:r>
            <a:rPr lang="de-DE" dirty="0" err="1"/>
            <a:t>other</a:t>
          </a:r>
          <a:r>
            <a:rPr lang="de-DE" dirty="0"/>
            <a:t> Projects and Places/Spaces</a:t>
          </a:r>
        </a:p>
        <a:p>
          <a:r>
            <a:rPr lang="de-DE" dirty="0"/>
            <a:t>C.:  </a:t>
          </a:r>
          <a:r>
            <a:rPr lang="de-DE" dirty="0" err="1"/>
            <a:t>Lobbyism</a:t>
          </a:r>
          <a:endParaRPr lang="de-DE" dirty="0"/>
        </a:p>
      </dgm:t>
    </dgm:pt>
    <dgm:pt modelId="{F4936719-F619-4CAA-BC82-78DD1C4BBFDC}" type="parTrans" cxnId="{D3E8A7A7-158A-4141-9265-CD9E481DD68F}">
      <dgm:prSet/>
      <dgm:spPr/>
      <dgm:t>
        <a:bodyPr/>
        <a:lstStyle/>
        <a:p>
          <a:endParaRPr lang="de-DE"/>
        </a:p>
      </dgm:t>
    </dgm:pt>
    <dgm:pt modelId="{AF10E0B7-1827-4CEE-8E33-E67D44D03022}" type="sibTrans" cxnId="{D3E8A7A7-158A-4141-9265-CD9E481DD68F}">
      <dgm:prSet/>
      <dgm:spPr/>
      <dgm:t>
        <a:bodyPr/>
        <a:lstStyle/>
        <a:p>
          <a:endParaRPr lang="de-DE"/>
        </a:p>
      </dgm:t>
    </dgm:pt>
    <dgm:pt modelId="{5D19305E-D293-4E66-B926-BEC431857A16}">
      <dgm:prSet phldrT="[Text]"/>
      <dgm:spPr/>
      <dgm:t>
        <a:bodyPr/>
        <a:lstStyle/>
        <a:p>
          <a:r>
            <a:rPr lang="de-DE" dirty="0"/>
            <a:t>Presence and </a:t>
          </a:r>
          <a:r>
            <a:rPr lang="de-DE" dirty="0" err="1"/>
            <a:t>Openness</a:t>
          </a:r>
          <a:endParaRPr lang="de-DE" dirty="0"/>
        </a:p>
      </dgm:t>
    </dgm:pt>
    <dgm:pt modelId="{EC78BA6A-3C71-406E-AD54-E925397F9BC5}" type="parTrans" cxnId="{DEF23C25-2108-4241-9FD1-A31F4BCE59AF}">
      <dgm:prSet/>
      <dgm:spPr/>
      <dgm:t>
        <a:bodyPr/>
        <a:lstStyle/>
        <a:p>
          <a:endParaRPr lang="de-DE"/>
        </a:p>
      </dgm:t>
    </dgm:pt>
    <dgm:pt modelId="{8853C98C-B952-4B90-A5FA-0438690EC2E5}" type="sibTrans" cxnId="{DEF23C25-2108-4241-9FD1-A31F4BCE59AF}">
      <dgm:prSet/>
      <dgm:spPr/>
      <dgm:t>
        <a:bodyPr/>
        <a:lstStyle/>
        <a:p>
          <a:endParaRPr lang="de-DE"/>
        </a:p>
      </dgm:t>
    </dgm:pt>
    <dgm:pt modelId="{36CA4936-D68F-411E-B8F0-1912A9CC7546}">
      <dgm:prSet phldrT="[Text]"/>
      <dgm:spPr/>
      <dgm:t>
        <a:bodyPr/>
        <a:lstStyle/>
        <a:p>
          <a:r>
            <a:rPr lang="de-DE" dirty="0"/>
            <a:t>Presence, </a:t>
          </a:r>
          <a:r>
            <a:rPr lang="de-DE" dirty="0" err="1"/>
            <a:t>Visibility</a:t>
          </a:r>
          <a:r>
            <a:rPr lang="de-DE" dirty="0"/>
            <a:t>, </a:t>
          </a:r>
          <a:r>
            <a:rPr lang="de-DE" dirty="0" err="1"/>
            <a:t>Being</a:t>
          </a:r>
          <a:r>
            <a:rPr lang="de-DE" dirty="0"/>
            <a:t> </a:t>
          </a:r>
          <a:r>
            <a:rPr lang="de-DE" dirty="0" err="1"/>
            <a:t>spotaneously</a:t>
          </a:r>
          <a:r>
            <a:rPr lang="de-DE" dirty="0"/>
            <a:t> </a:t>
          </a:r>
          <a:r>
            <a:rPr lang="de-DE" dirty="0" err="1"/>
            <a:t>accessible</a:t>
          </a:r>
          <a:r>
            <a:rPr lang="de-DE" dirty="0"/>
            <a:t>, </a:t>
          </a:r>
          <a:r>
            <a:rPr lang="de-DE" dirty="0" err="1"/>
            <a:t>Welcoming</a:t>
          </a:r>
          <a:r>
            <a:rPr lang="de-DE" dirty="0"/>
            <a:t>-Culture</a:t>
          </a:r>
        </a:p>
      </dgm:t>
    </dgm:pt>
    <dgm:pt modelId="{639D7741-F90A-4157-BB6E-4AA772C19EB7}" type="parTrans" cxnId="{94152B78-DEF0-495C-82E8-3351523C00E9}">
      <dgm:prSet/>
      <dgm:spPr/>
      <dgm:t>
        <a:bodyPr/>
        <a:lstStyle/>
        <a:p>
          <a:endParaRPr lang="de-DE"/>
        </a:p>
      </dgm:t>
    </dgm:pt>
    <dgm:pt modelId="{5B8A6C9D-590B-4881-93F3-C3BEABA2BFF6}" type="sibTrans" cxnId="{94152B78-DEF0-495C-82E8-3351523C00E9}">
      <dgm:prSet/>
      <dgm:spPr/>
      <dgm:t>
        <a:bodyPr/>
        <a:lstStyle/>
        <a:p>
          <a:endParaRPr lang="de-DE"/>
        </a:p>
      </dgm:t>
    </dgm:pt>
    <dgm:pt modelId="{387881DC-F0E5-4FAE-9991-5D32472F0573}">
      <dgm:prSet phldrT="[Text]"/>
      <dgm:spPr/>
      <dgm:t>
        <a:bodyPr/>
        <a:lstStyle/>
        <a:p>
          <a:r>
            <a:rPr lang="de-DE" dirty="0"/>
            <a:t>H.: Volunteers, „</a:t>
          </a:r>
          <a:r>
            <a:rPr lang="de-DE" dirty="0" err="1"/>
            <a:t>estar</a:t>
          </a:r>
          <a:r>
            <a:rPr lang="de-DE" dirty="0"/>
            <a:t> </a:t>
          </a:r>
          <a:r>
            <a:rPr lang="de-DE" dirty="0" err="1"/>
            <a:t>con</a:t>
          </a:r>
          <a:r>
            <a:rPr lang="de-DE" dirty="0"/>
            <a:t> la </a:t>
          </a:r>
          <a:r>
            <a:rPr lang="de-DE" dirty="0" err="1"/>
            <a:t>mesa</a:t>
          </a:r>
          <a:r>
            <a:rPr lang="de-DE" dirty="0"/>
            <a:t> a </a:t>
          </a:r>
          <a:r>
            <a:rPr lang="de-DE" dirty="0" err="1"/>
            <a:t>fuera</a:t>
          </a:r>
          <a:r>
            <a:rPr lang="de-DE" dirty="0"/>
            <a:t>“, </a:t>
          </a:r>
          <a:r>
            <a:rPr lang="de-DE" dirty="0" err="1"/>
            <a:t>merchandise</a:t>
          </a:r>
          <a:endParaRPr lang="de-DE" dirty="0"/>
        </a:p>
        <a:p>
          <a:r>
            <a:rPr lang="de-DE" dirty="0"/>
            <a:t>C.: </a:t>
          </a:r>
          <a:r>
            <a:rPr lang="de-DE" dirty="0" err="1"/>
            <a:t>Visibility</a:t>
          </a:r>
          <a:r>
            <a:rPr lang="de-DE" dirty="0"/>
            <a:t> in </a:t>
          </a:r>
          <a:r>
            <a:rPr lang="de-DE" dirty="0" err="1"/>
            <a:t>the</a:t>
          </a:r>
          <a:r>
            <a:rPr lang="de-DE" dirty="0"/>
            <a:t> </a:t>
          </a:r>
          <a:r>
            <a:rPr lang="de-DE" dirty="0" err="1"/>
            <a:t>public</a:t>
          </a:r>
          <a:r>
            <a:rPr lang="de-DE" dirty="0"/>
            <a:t> </a:t>
          </a:r>
          <a:r>
            <a:rPr lang="de-DE" dirty="0" err="1"/>
            <a:t>space</a:t>
          </a:r>
          <a:r>
            <a:rPr lang="de-DE" dirty="0"/>
            <a:t>, Breakfast </a:t>
          </a:r>
          <a:r>
            <a:rPr lang="de-DE" dirty="0" err="1"/>
            <a:t>for</a:t>
          </a:r>
          <a:r>
            <a:rPr lang="de-DE" dirty="0"/>
            <a:t> Newcomers</a:t>
          </a:r>
        </a:p>
      </dgm:t>
    </dgm:pt>
    <dgm:pt modelId="{A90CE80E-CEE7-4592-884D-54EFB649F430}" type="parTrans" cxnId="{B6ED9CF0-F557-48A7-AB5A-761754B82887}">
      <dgm:prSet/>
      <dgm:spPr/>
      <dgm:t>
        <a:bodyPr/>
        <a:lstStyle/>
        <a:p>
          <a:endParaRPr lang="de-DE"/>
        </a:p>
      </dgm:t>
    </dgm:pt>
    <dgm:pt modelId="{433F60D7-677B-4915-A56B-D9B3CACEC059}" type="sibTrans" cxnId="{B6ED9CF0-F557-48A7-AB5A-761754B82887}">
      <dgm:prSet/>
      <dgm:spPr/>
      <dgm:t>
        <a:bodyPr/>
        <a:lstStyle/>
        <a:p>
          <a:endParaRPr lang="de-DE"/>
        </a:p>
      </dgm:t>
    </dgm:pt>
    <dgm:pt modelId="{2E83EF12-318B-49AC-B91B-EA09AECD07A3}" type="pres">
      <dgm:prSet presAssocID="{F778EFAF-A1D4-4CF2-9134-109AE5A9C605}" presName="theList" presStyleCnt="0">
        <dgm:presLayoutVars>
          <dgm:dir/>
          <dgm:animLvl val="lvl"/>
          <dgm:resizeHandles val="exact"/>
        </dgm:presLayoutVars>
      </dgm:prSet>
      <dgm:spPr/>
    </dgm:pt>
    <dgm:pt modelId="{99E34AB1-CDCC-4E9E-AA5F-9427100A6DB0}" type="pres">
      <dgm:prSet presAssocID="{95151A6B-E0AD-4C37-8425-334A9195E8FE}" presName="compNode" presStyleCnt="0"/>
      <dgm:spPr/>
    </dgm:pt>
    <dgm:pt modelId="{862A1F14-698D-4A32-BCC3-941E92B2EEEB}" type="pres">
      <dgm:prSet presAssocID="{95151A6B-E0AD-4C37-8425-334A9195E8FE}" presName="aNode" presStyleLbl="bgShp" presStyleIdx="0" presStyleCnt="3"/>
      <dgm:spPr/>
    </dgm:pt>
    <dgm:pt modelId="{8B64C463-63B9-42BD-AC0C-A928FF245D35}" type="pres">
      <dgm:prSet presAssocID="{95151A6B-E0AD-4C37-8425-334A9195E8FE}" presName="textNode" presStyleLbl="bgShp" presStyleIdx="0" presStyleCnt="3"/>
      <dgm:spPr/>
    </dgm:pt>
    <dgm:pt modelId="{402CF4D8-1297-4B3F-8BE0-43E0DF3C5CF8}" type="pres">
      <dgm:prSet presAssocID="{95151A6B-E0AD-4C37-8425-334A9195E8FE}" presName="compChildNode" presStyleCnt="0"/>
      <dgm:spPr/>
    </dgm:pt>
    <dgm:pt modelId="{2E0EADFD-230A-42B2-B7F2-CCEB56014B81}" type="pres">
      <dgm:prSet presAssocID="{95151A6B-E0AD-4C37-8425-334A9195E8FE}" presName="theInnerList" presStyleCnt="0"/>
      <dgm:spPr/>
    </dgm:pt>
    <dgm:pt modelId="{B93F30CB-A5CD-4787-8FD6-3ABF233210F5}" type="pres">
      <dgm:prSet presAssocID="{9792490E-E7D4-4BF9-A290-4E2FFB902224}" presName="childNode" presStyleLbl="node1" presStyleIdx="0" presStyleCnt="6">
        <dgm:presLayoutVars>
          <dgm:bulletEnabled val="1"/>
        </dgm:presLayoutVars>
      </dgm:prSet>
      <dgm:spPr/>
    </dgm:pt>
    <dgm:pt modelId="{E03F9B8D-900D-425A-92FB-F88025511346}" type="pres">
      <dgm:prSet presAssocID="{9792490E-E7D4-4BF9-A290-4E2FFB902224}" presName="aSpace2" presStyleCnt="0"/>
      <dgm:spPr/>
    </dgm:pt>
    <dgm:pt modelId="{3FB23664-4F91-40E6-A867-486FAC490014}" type="pres">
      <dgm:prSet presAssocID="{18234F40-5C8A-4A10-8A95-26EB7654177E}" presName="childNode" presStyleLbl="node1" presStyleIdx="1" presStyleCnt="6" custScaleY="59206">
        <dgm:presLayoutVars>
          <dgm:bulletEnabled val="1"/>
        </dgm:presLayoutVars>
      </dgm:prSet>
      <dgm:spPr/>
    </dgm:pt>
    <dgm:pt modelId="{16100E87-95BD-44FE-B3E2-F293A42D3A24}" type="pres">
      <dgm:prSet presAssocID="{95151A6B-E0AD-4C37-8425-334A9195E8FE}" presName="aSpace" presStyleCnt="0"/>
      <dgm:spPr/>
    </dgm:pt>
    <dgm:pt modelId="{62563EC7-C656-4143-82DF-414B66221F21}" type="pres">
      <dgm:prSet presAssocID="{A5261815-92FC-4A7E-BA20-991C4DE3F9FC}" presName="compNode" presStyleCnt="0"/>
      <dgm:spPr/>
    </dgm:pt>
    <dgm:pt modelId="{9AD60DF5-96B7-4D36-9513-EF4A6B3C4A91}" type="pres">
      <dgm:prSet presAssocID="{A5261815-92FC-4A7E-BA20-991C4DE3F9FC}" presName="aNode" presStyleLbl="bgShp" presStyleIdx="1" presStyleCnt="3"/>
      <dgm:spPr/>
    </dgm:pt>
    <dgm:pt modelId="{9AFB1D62-B557-4D6E-9FC8-4BA1C0DC2D24}" type="pres">
      <dgm:prSet presAssocID="{A5261815-92FC-4A7E-BA20-991C4DE3F9FC}" presName="textNode" presStyleLbl="bgShp" presStyleIdx="1" presStyleCnt="3"/>
      <dgm:spPr/>
    </dgm:pt>
    <dgm:pt modelId="{266A1504-9F91-4EE7-B093-369B059D9F0C}" type="pres">
      <dgm:prSet presAssocID="{A5261815-92FC-4A7E-BA20-991C4DE3F9FC}" presName="compChildNode" presStyleCnt="0"/>
      <dgm:spPr/>
    </dgm:pt>
    <dgm:pt modelId="{10333318-D64E-4C78-8C9B-D9ECA0701FD8}" type="pres">
      <dgm:prSet presAssocID="{A5261815-92FC-4A7E-BA20-991C4DE3F9FC}" presName="theInnerList" presStyleCnt="0"/>
      <dgm:spPr/>
    </dgm:pt>
    <dgm:pt modelId="{49641D2D-0E7A-443B-BF52-B3916AF2906D}" type="pres">
      <dgm:prSet presAssocID="{E077C7ED-6E1E-471D-87F0-9DF20D8C8FB1}" presName="childNode" presStyleLbl="node1" presStyleIdx="2" presStyleCnt="6">
        <dgm:presLayoutVars>
          <dgm:bulletEnabled val="1"/>
        </dgm:presLayoutVars>
      </dgm:prSet>
      <dgm:spPr/>
    </dgm:pt>
    <dgm:pt modelId="{488003D8-AFC2-48C8-BC3A-B440DE2BD294}" type="pres">
      <dgm:prSet presAssocID="{E077C7ED-6E1E-471D-87F0-9DF20D8C8FB1}" presName="aSpace2" presStyleCnt="0"/>
      <dgm:spPr/>
    </dgm:pt>
    <dgm:pt modelId="{AF0990CA-63ED-4656-8C99-4D59F5A24319}" type="pres">
      <dgm:prSet presAssocID="{6C93ED67-F747-4561-B2C4-C536E5CFD431}" presName="childNode" presStyleLbl="node1" presStyleIdx="3" presStyleCnt="6" custScaleY="185655">
        <dgm:presLayoutVars>
          <dgm:bulletEnabled val="1"/>
        </dgm:presLayoutVars>
      </dgm:prSet>
      <dgm:spPr/>
    </dgm:pt>
    <dgm:pt modelId="{4B8AB393-D485-420C-9A13-146AEF362B95}" type="pres">
      <dgm:prSet presAssocID="{A5261815-92FC-4A7E-BA20-991C4DE3F9FC}" presName="aSpace" presStyleCnt="0"/>
      <dgm:spPr/>
    </dgm:pt>
    <dgm:pt modelId="{B2D2B093-AA42-445E-854F-F44B55DC9C46}" type="pres">
      <dgm:prSet presAssocID="{5D19305E-D293-4E66-B926-BEC431857A16}" presName="compNode" presStyleCnt="0"/>
      <dgm:spPr/>
    </dgm:pt>
    <dgm:pt modelId="{C825DE33-AC56-4BBF-B8C9-D45DFD7EC624}" type="pres">
      <dgm:prSet presAssocID="{5D19305E-D293-4E66-B926-BEC431857A16}" presName="aNode" presStyleLbl="bgShp" presStyleIdx="2" presStyleCnt="3"/>
      <dgm:spPr/>
    </dgm:pt>
    <dgm:pt modelId="{13EA2555-8038-40F3-A67F-5750838E9A47}" type="pres">
      <dgm:prSet presAssocID="{5D19305E-D293-4E66-B926-BEC431857A16}" presName="textNode" presStyleLbl="bgShp" presStyleIdx="2" presStyleCnt="3"/>
      <dgm:spPr/>
    </dgm:pt>
    <dgm:pt modelId="{200235A4-FB88-427B-81F7-1E15EE238CC6}" type="pres">
      <dgm:prSet presAssocID="{5D19305E-D293-4E66-B926-BEC431857A16}" presName="compChildNode" presStyleCnt="0"/>
      <dgm:spPr/>
    </dgm:pt>
    <dgm:pt modelId="{777131B4-9070-4629-964F-7B74DDED55BD}" type="pres">
      <dgm:prSet presAssocID="{5D19305E-D293-4E66-B926-BEC431857A16}" presName="theInnerList" presStyleCnt="0"/>
      <dgm:spPr/>
    </dgm:pt>
    <dgm:pt modelId="{149203A2-E394-4EC9-9238-E482A6B51423}" type="pres">
      <dgm:prSet presAssocID="{36CA4936-D68F-411E-B8F0-1912A9CC7546}" presName="childNode" presStyleLbl="node1" presStyleIdx="4" presStyleCnt="6">
        <dgm:presLayoutVars>
          <dgm:bulletEnabled val="1"/>
        </dgm:presLayoutVars>
      </dgm:prSet>
      <dgm:spPr/>
    </dgm:pt>
    <dgm:pt modelId="{A9BEE9E5-D1C3-46E3-A714-BA54978FB998}" type="pres">
      <dgm:prSet presAssocID="{36CA4936-D68F-411E-B8F0-1912A9CC7546}" presName="aSpace2" presStyleCnt="0"/>
      <dgm:spPr/>
    </dgm:pt>
    <dgm:pt modelId="{5070116F-CC8D-451B-BEB0-DB8EA9E69FB5}" type="pres">
      <dgm:prSet presAssocID="{387881DC-F0E5-4FAE-9991-5D32472F0573}" presName="childNode" presStyleLbl="node1" presStyleIdx="5" presStyleCnt="6" custScaleY="180454">
        <dgm:presLayoutVars>
          <dgm:bulletEnabled val="1"/>
        </dgm:presLayoutVars>
      </dgm:prSet>
      <dgm:spPr/>
    </dgm:pt>
  </dgm:ptLst>
  <dgm:cxnLst>
    <dgm:cxn modelId="{5CB40420-2584-4442-9421-36330EEC9F41}" type="presOf" srcId="{A5261815-92FC-4A7E-BA20-991C4DE3F9FC}" destId="{9AD60DF5-96B7-4D36-9513-EF4A6B3C4A91}" srcOrd="0" destOrd="0" presId="urn:microsoft.com/office/officeart/2005/8/layout/lProcess2"/>
    <dgm:cxn modelId="{187A2521-5833-4D61-8768-81F18CBBE102}" type="presOf" srcId="{387881DC-F0E5-4FAE-9991-5D32472F0573}" destId="{5070116F-CC8D-451B-BEB0-DB8EA9E69FB5}" srcOrd="0" destOrd="0" presId="urn:microsoft.com/office/officeart/2005/8/layout/lProcess2"/>
    <dgm:cxn modelId="{DEF23C25-2108-4241-9FD1-A31F4BCE59AF}" srcId="{F778EFAF-A1D4-4CF2-9134-109AE5A9C605}" destId="{5D19305E-D293-4E66-B926-BEC431857A16}" srcOrd="2" destOrd="0" parTransId="{EC78BA6A-3C71-406E-AD54-E925397F9BC5}" sibTransId="{8853C98C-B952-4B90-A5FA-0438690EC2E5}"/>
    <dgm:cxn modelId="{BFEFAB63-CC45-47A3-A664-555CF070BD49}" type="presOf" srcId="{F778EFAF-A1D4-4CF2-9134-109AE5A9C605}" destId="{2E83EF12-318B-49AC-B91B-EA09AECD07A3}" srcOrd="0" destOrd="0" presId="urn:microsoft.com/office/officeart/2005/8/layout/lProcess2"/>
    <dgm:cxn modelId="{05CF646E-8585-4A11-9BE1-C5B6B951ED89}" type="presOf" srcId="{36CA4936-D68F-411E-B8F0-1912A9CC7546}" destId="{149203A2-E394-4EC9-9238-E482A6B51423}" srcOrd="0" destOrd="0" presId="urn:microsoft.com/office/officeart/2005/8/layout/lProcess2"/>
    <dgm:cxn modelId="{DBFA4152-C7A6-4B4F-917E-9C2988F6A9DE}" srcId="{A5261815-92FC-4A7E-BA20-991C4DE3F9FC}" destId="{E077C7ED-6E1E-471D-87F0-9DF20D8C8FB1}" srcOrd="0" destOrd="0" parTransId="{F8275631-B9AB-48CD-8B78-8F2E7958E4C5}" sibTransId="{4FAD7F9C-EE32-4BAF-A5FA-915149E17E81}"/>
    <dgm:cxn modelId="{94152B78-DEF0-495C-82E8-3351523C00E9}" srcId="{5D19305E-D293-4E66-B926-BEC431857A16}" destId="{36CA4936-D68F-411E-B8F0-1912A9CC7546}" srcOrd="0" destOrd="0" parTransId="{639D7741-F90A-4157-BB6E-4AA772C19EB7}" sibTransId="{5B8A6C9D-590B-4881-93F3-C3BEABA2BFF6}"/>
    <dgm:cxn modelId="{AC66D87A-1723-4813-BE8C-841FD32DB68D}" srcId="{95151A6B-E0AD-4C37-8425-334A9195E8FE}" destId="{9792490E-E7D4-4BF9-A290-4E2FFB902224}" srcOrd="0" destOrd="0" parTransId="{A43582A0-BDA1-418B-8C60-FF35AB91AC95}" sibTransId="{A6D99CFB-ADFC-4BB4-9132-A617FB2DEDA0}"/>
    <dgm:cxn modelId="{E3D49495-B031-430A-82BC-BA5BB83C522E}" type="presOf" srcId="{95151A6B-E0AD-4C37-8425-334A9195E8FE}" destId="{862A1F14-698D-4A32-BCC3-941E92B2EEEB}" srcOrd="0" destOrd="0" presId="urn:microsoft.com/office/officeart/2005/8/layout/lProcess2"/>
    <dgm:cxn modelId="{31EFE4A1-0DF7-444A-90B9-2D4DD5A687FB}" type="presOf" srcId="{A5261815-92FC-4A7E-BA20-991C4DE3F9FC}" destId="{9AFB1D62-B557-4D6E-9FC8-4BA1C0DC2D24}" srcOrd="1" destOrd="0" presId="urn:microsoft.com/office/officeart/2005/8/layout/lProcess2"/>
    <dgm:cxn modelId="{D3E8A7A7-158A-4141-9265-CD9E481DD68F}" srcId="{A5261815-92FC-4A7E-BA20-991C4DE3F9FC}" destId="{6C93ED67-F747-4561-B2C4-C536E5CFD431}" srcOrd="1" destOrd="0" parTransId="{F4936719-F619-4CAA-BC82-78DD1C4BBFDC}" sibTransId="{AF10E0B7-1827-4CEE-8E33-E67D44D03022}"/>
    <dgm:cxn modelId="{1404A2AE-B18C-4C03-B418-6DD8A7FED28B}" type="presOf" srcId="{5D19305E-D293-4E66-B926-BEC431857A16}" destId="{13EA2555-8038-40F3-A67F-5750838E9A47}" srcOrd="1" destOrd="0" presId="urn:microsoft.com/office/officeart/2005/8/layout/lProcess2"/>
    <dgm:cxn modelId="{B1E090AF-E2D1-4EDB-A07C-316A4F4AEDF5}" type="presOf" srcId="{5D19305E-D293-4E66-B926-BEC431857A16}" destId="{C825DE33-AC56-4BBF-B8C9-D45DFD7EC624}" srcOrd="0" destOrd="0" presId="urn:microsoft.com/office/officeart/2005/8/layout/lProcess2"/>
    <dgm:cxn modelId="{4F382FBA-05E0-48EE-B6E9-D6F12B45D7EC}" srcId="{F778EFAF-A1D4-4CF2-9134-109AE5A9C605}" destId="{A5261815-92FC-4A7E-BA20-991C4DE3F9FC}" srcOrd="1" destOrd="0" parTransId="{D032DC9B-E74F-4B4D-BED4-E3775D897F81}" sibTransId="{A2C9A07D-4678-40A9-A58E-B5F0B47C9511}"/>
    <dgm:cxn modelId="{F57052C8-D9AF-4D99-824F-4C56FA475620}" srcId="{F778EFAF-A1D4-4CF2-9134-109AE5A9C605}" destId="{95151A6B-E0AD-4C37-8425-334A9195E8FE}" srcOrd="0" destOrd="0" parTransId="{73E8C416-2AD0-4E69-AA6E-3993E204E19D}" sibTransId="{649704B2-F1B8-442E-AC1E-6F2228F9C96A}"/>
    <dgm:cxn modelId="{AFBCECD2-A704-4DDA-AB22-0838655575BB}" srcId="{95151A6B-E0AD-4C37-8425-334A9195E8FE}" destId="{18234F40-5C8A-4A10-8A95-26EB7654177E}" srcOrd="1" destOrd="0" parTransId="{E931ACDE-6E87-4AFE-BC23-40177E82D435}" sibTransId="{AADDB96F-D008-428C-AB9A-2F56AA9AEA90}"/>
    <dgm:cxn modelId="{1A895CEE-FC1A-4E76-8A8E-924D58250FDA}" type="presOf" srcId="{E077C7ED-6E1E-471D-87F0-9DF20D8C8FB1}" destId="{49641D2D-0E7A-443B-BF52-B3916AF2906D}" srcOrd="0" destOrd="0" presId="urn:microsoft.com/office/officeart/2005/8/layout/lProcess2"/>
    <dgm:cxn modelId="{B6ED9CF0-F557-48A7-AB5A-761754B82887}" srcId="{5D19305E-D293-4E66-B926-BEC431857A16}" destId="{387881DC-F0E5-4FAE-9991-5D32472F0573}" srcOrd="1" destOrd="0" parTransId="{A90CE80E-CEE7-4592-884D-54EFB649F430}" sibTransId="{433F60D7-677B-4915-A56B-D9B3CACEC059}"/>
    <dgm:cxn modelId="{ADD23BF4-21BB-4730-96F3-A8A4EB333B5C}" type="presOf" srcId="{6C93ED67-F747-4561-B2C4-C536E5CFD431}" destId="{AF0990CA-63ED-4656-8C99-4D59F5A24319}" srcOrd="0" destOrd="0" presId="urn:microsoft.com/office/officeart/2005/8/layout/lProcess2"/>
    <dgm:cxn modelId="{6D2737F5-10E6-4C05-9088-66DD11CF8D6D}" type="presOf" srcId="{9792490E-E7D4-4BF9-A290-4E2FFB902224}" destId="{B93F30CB-A5CD-4787-8FD6-3ABF233210F5}" srcOrd="0" destOrd="0" presId="urn:microsoft.com/office/officeart/2005/8/layout/lProcess2"/>
    <dgm:cxn modelId="{FB1289FC-5BD3-432C-A5FC-64660BE588F1}" type="presOf" srcId="{95151A6B-E0AD-4C37-8425-334A9195E8FE}" destId="{8B64C463-63B9-42BD-AC0C-A928FF245D35}" srcOrd="1" destOrd="0" presId="urn:microsoft.com/office/officeart/2005/8/layout/lProcess2"/>
    <dgm:cxn modelId="{3C6295FD-9443-4762-B8EC-41B14E840094}" type="presOf" srcId="{18234F40-5C8A-4A10-8A95-26EB7654177E}" destId="{3FB23664-4F91-40E6-A867-486FAC490014}" srcOrd="0" destOrd="0" presId="urn:microsoft.com/office/officeart/2005/8/layout/lProcess2"/>
    <dgm:cxn modelId="{D6671529-9FC1-407C-96D9-5CB4600C2F44}" type="presParOf" srcId="{2E83EF12-318B-49AC-B91B-EA09AECD07A3}" destId="{99E34AB1-CDCC-4E9E-AA5F-9427100A6DB0}" srcOrd="0" destOrd="0" presId="urn:microsoft.com/office/officeart/2005/8/layout/lProcess2"/>
    <dgm:cxn modelId="{BD56BA39-3A25-4894-BCE6-8FA33BBF7EFE}" type="presParOf" srcId="{99E34AB1-CDCC-4E9E-AA5F-9427100A6DB0}" destId="{862A1F14-698D-4A32-BCC3-941E92B2EEEB}" srcOrd="0" destOrd="0" presId="urn:microsoft.com/office/officeart/2005/8/layout/lProcess2"/>
    <dgm:cxn modelId="{DF05854A-C925-4867-8EB1-66C73374E3AC}" type="presParOf" srcId="{99E34AB1-CDCC-4E9E-AA5F-9427100A6DB0}" destId="{8B64C463-63B9-42BD-AC0C-A928FF245D35}" srcOrd="1" destOrd="0" presId="urn:microsoft.com/office/officeart/2005/8/layout/lProcess2"/>
    <dgm:cxn modelId="{F24C2ECA-B565-4D56-B310-37C49BB88848}" type="presParOf" srcId="{99E34AB1-CDCC-4E9E-AA5F-9427100A6DB0}" destId="{402CF4D8-1297-4B3F-8BE0-43E0DF3C5CF8}" srcOrd="2" destOrd="0" presId="urn:microsoft.com/office/officeart/2005/8/layout/lProcess2"/>
    <dgm:cxn modelId="{D473ABB9-5D0E-4910-B029-EF69525B73F6}" type="presParOf" srcId="{402CF4D8-1297-4B3F-8BE0-43E0DF3C5CF8}" destId="{2E0EADFD-230A-42B2-B7F2-CCEB56014B81}" srcOrd="0" destOrd="0" presId="urn:microsoft.com/office/officeart/2005/8/layout/lProcess2"/>
    <dgm:cxn modelId="{C265847A-6385-45EC-A05C-10E152C724A0}" type="presParOf" srcId="{2E0EADFD-230A-42B2-B7F2-CCEB56014B81}" destId="{B93F30CB-A5CD-4787-8FD6-3ABF233210F5}" srcOrd="0" destOrd="0" presId="urn:microsoft.com/office/officeart/2005/8/layout/lProcess2"/>
    <dgm:cxn modelId="{D2363A8F-574E-4C2A-AD2D-6B499C6E3B88}" type="presParOf" srcId="{2E0EADFD-230A-42B2-B7F2-CCEB56014B81}" destId="{E03F9B8D-900D-425A-92FB-F88025511346}" srcOrd="1" destOrd="0" presId="urn:microsoft.com/office/officeart/2005/8/layout/lProcess2"/>
    <dgm:cxn modelId="{4B88152F-0B70-49C4-ADB3-77BB41C64A93}" type="presParOf" srcId="{2E0EADFD-230A-42B2-B7F2-CCEB56014B81}" destId="{3FB23664-4F91-40E6-A867-486FAC490014}" srcOrd="2" destOrd="0" presId="urn:microsoft.com/office/officeart/2005/8/layout/lProcess2"/>
    <dgm:cxn modelId="{38813A5C-98FD-44A5-957B-A7EE8F6EBECA}" type="presParOf" srcId="{2E83EF12-318B-49AC-B91B-EA09AECD07A3}" destId="{16100E87-95BD-44FE-B3E2-F293A42D3A24}" srcOrd="1" destOrd="0" presId="urn:microsoft.com/office/officeart/2005/8/layout/lProcess2"/>
    <dgm:cxn modelId="{6DFB57E4-BF4E-4A53-970C-D003C53D5F2D}" type="presParOf" srcId="{2E83EF12-318B-49AC-B91B-EA09AECD07A3}" destId="{62563EC7-C656-4143-82DF-414B66221F21}" srcOrd="2" destOrd="0" presId="urn:microsoft.com/office/officeart/2005/8/layout/lProcess2"/>
    <dgm:cxn modelId="{0C8B7ECC-B755-4D34-B792-C8E63DF8F586}" type="presParOf" srcId="{62563EC7-C656-4143-82DF-414B66221F21}" destId="{9AD60DF5-96B7-4D36-9513-EF4A6B3C4A91}" srcOrd="0" destOrd="0" presId="urn:microsoft.com/office/officeart/2005/8/layout/lProcess2"/>
    <dgm:cxn modelId="{ACDA29E8-577F-4B48-8273-027D727FD174}" type="presParOf" srcId="{62563EC7-C656-4143-82DF-414B66221F21}" destId="{9AFB1D62-B557-4D6E-9FC8-4BA1C0DC2D24}" srcOrd="1" destOrd="0" presId="urn:microsoft.com/office/officeart/2005/8/layout/lProcess2"/>
    <dgm:cxn modelId="{3175E9EE-B2AE-47FC-A596-5468227AD910}" type="presParOf" srcId="{62563EC7-C656-4143-82DF-414B66221F21}" destId="{266A1504-9F91-4EE7-B093-369B059D9F0C}" srcOrd="2" destOrd="0" presId="urn:microsoft.com/office/officeart/2005/8/layout/lProcess2"/>
    <dgm:cxn modelId="{BA4CA8FD-C03C-4901-B4D4-79B36851FC23}" type="presParOf" srcId="{266A1504-9F91-4EE7-B093-369B059D9F0C}" destId="{10333318-D64E-4C78-8C9B-D9ECA0701FD8}" srcOrd="0" destOrd="0" presId="urn:microsoft.com/office/officeart/2005/8/layout/lProcess2"/>
    <dgm:cxn modelId="{082D01F7-6B26-4057-A826-DBFEA21C4EEF}" type="presParOf" srcId="{10333318-D64E-4C78-8C9B-D9ECA0701FD8}" destId="{49641D2D-0E7A-443B-BF52-B3916AF2906D}" srcOrd="0" destOrd="0" presId="urn:microsoft.com/office/officeart/2005/8/layout/lProcess2"/>
    <dgm:cxn modelId="{202EE178-42D2-4D22-9B3D-C262CFF0E8D3}" type="presParOf" srcId="{10333318-D64E-4C78-8C9B-D9ECA0701FD8}" destId="{488003D8-AFC2-48C8-BC3A-B440DE2BD294}" srcOrd="1" destOrd="0" presId="urn:microsoft.com/office/officeart/2005/8/layout/lProcess2"/>
    <dgm:cxn modelId="{16B826B8-3C61-454E-817C-F2A533DB121B}" type="presParOf" srcId="{10333318-D64E-4C78-8C9B-D9ECA0701FD8}" destId="{AF0990CA-63ED-4656-8C99-4D59F5A24319}" srcOrd="2" destOrd="0" presId="urn:microsoft.com/office/officeart/2005/8/layout/lProcess2"/>
    <dgm:cxn modelId="{339E9D82-7654-4971-845A-8396924D0DFB}" type="presParOf" srcId="{2E83EF12-318B-49AC-B91B-EA09AECD07A3}" destId="{4B8AB393-D485-420C-9A13-146AEF362B95}" srcOrd="3" destOrd="0" presId="urn:microsoft.com/office/officeart/2005/8/layout/lProcess2"/>
    <dgm:cxn modelId="{2F71F645-8369-4182-9F8A-09271B421E3F}" type="presParOf" srcId="{2E83EF12-318B-49AC-B91B-EA09AECD07A3}" destId="{B2D2B093-AA42-445E-854F-F44B55DC9C46}" srcOrd="4" destOrd="0" presId="urn:microsoft.com/office/officeart/2005/8/layout/lProcess2"/>
    <dgm:cxn modelId="{1E502CBE-CDF5-4E4F-B41B-EA2AA97373B0}" type="presParOf" srcId="{B2D2B093-AA42-445E-854F-F44B55DC9C46}" destId="{C825DE33-AC56-4BBF-B8C9-D45DFD7EC624}" srcOrd="0" destOrd="0" presId="urn:microsoft.com/office/officeart/2005/8/layout/lProcess2"/>
    <dgm:cxn modelId="{2E6835E3-9E94-4CF9-9C5E-6092DC228975}" type="presParOf" srcId="{B2D2B093-AA42-445E-854F-F44B55DC9C46}" destId="{13EA2555-8038-40F3-A67F-5750838E9A47}" srcOrd="1" destOrd="0" presId="urn:microsoft.com/office/officeart/2005/8/layout/lProcess2"/>
    <dgm:cxn modelId="{E026F1F6-142B-4000-8C46-D20AD2B2EF16}" type="presParOf" srcId="{B2D2B093-AA42-445E-854F-F44B55DC9C46}" destId="{200235A4-FB88-427B-81F7-1E15EE238CC6}" srcOrd="2" destOrd="0" presId="urn:microsoft.com/office/officeart/2005/8/layout/lProcess2"/>
    <dgm:cxn modelId="{070B192E-1431-4364-A4AF-27FC07FA06CC}" type="presParOf" srcId="{200235A4-FB88-427B-81F7-1E15EE238CC6}" destId="{777131B4-9070-4629-964F-7B74DDED55BD}" srcOrd="0" destOrd="0" presId="urn:microsoft.com/office/officeart/2005/8/layout/lProcess2"/>
    <dgm:cxn modelId="{7B912F6E-9327-467E-B424-9500D0290837}" type="presParOf" srcId="{777131B4-9070-4629-964F-7B74DDED55BD}" destId="{149203A2-E394-4EC9-9238-E482A6B51423}" srcOrd="0" destOrd="0" presId="urn:microsoft.com/office/officeart/2005/8/layout/lProcess2"/>
    <dgm:cxn modelId="{9E7A1710-F92C-47A4-8D35-C2ACC13E9622}" type="presParOf" srcId="{777131B4-9070-4629-964F-7B74DDED55BD}" destId="{A9BEE9E5-D1C3-46E3-A714-BA54978FB998}" srcOrd="1" destOrd="0" presId="urn:microsoft.com/office/officeart/2005/8/layout/lProcess2"/>
    <dgm:cxn modelId="{671B493C-0A02-42AA-A95F-2AEEFBCCDED8}" type="presParOf" srcId="{777131B4-9070-4629-964F-7B74DDED55BD}" destId="{5070116F-CC8D-451B-BEB0-DB8EA9E69FB5}" srcOrd="2"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558200-F612-44A4-BCE6-75860AB9F894}" type="doc">
      <dgm:prSet loTypeId="urn:microsoft.com/office/officeart/2005/8/layout/lProcess2" loCatId="list" qsTypeId="urn:microsoft.com/office/officeart/2005/8/quickstyle/simple2" qsCatId="simple" csTypeId="urn:microsoft.com/office/officeart/2005/8/colors/colorful5" csCatId="colorful" phldr="1"/>
      <dgm:spPr/>
      <dgm:t>
        <a:bodyPr/>
        <a:lstStyle/>
        <a:p>
          <a:endParaRPr lang="de-DE"/>
        </a:p>
      </dgm:t>
    </dgm:pt>
    <dgm:pt modelId="{5676EB31-07B3-472C-A8B7-9F3A10F962C0}">
      <dgm:prSet phldrT="[Text]"/>
      <dgm:spPr>
        <a:gradFill flip="none" rotWithShape="1">
          <a:gsLst>
            <a:gs pos="0">
              <a:schemeClr val="accent1">
                <a:lumMod val="20000"/>
                <a:lumOff val="80000"/>
              </a:schemeClr>
            </a:gs>
            <a:gs pos="100000">
              <a:schemeClr val="accent6">
                <a:lumMod val="20000"/>
                <a:lumOff val="80000"/>
              </a:schemeClr>
            </a:gs>
          </a:gsLst>
          <a:lin ang="18900000" scaled="1"/>
          <a:tileRect/>
        </a:gradFill>
      </dgm:spPr>
      <dgm:t>
        <a:bodyPr/>
        <a:lstStyle/>
        <a:p>
          <a:r>
            <a:rPr lang="de-DE" dirty="0"/>
            <a:t>Educational and Fun </a:t>
          </a:r>
          <a:r>
            <a:rPr lang="de-DE" dirty="0" err="1"/>
            <a:t>Activities</a:t>
          </a:r>
          <a:endParaRPr lang="de-DE" dirty="0"/>
        </a:p>
      </dgm:t>
    </dgm:pt>
    <dgm:pt modelId="{09B3A161-36F9-450E-89D3-65B8B98DB984}" type="parTrans" cxnId="{F56FA0CC-C6AA-4562-83DC-BC7561D0CF83}">
      <dgm:prSet/>
      <dgm:spPr/>
      <dgm:t>
        <a:bodyPr/>
        <a:lstStyle/>
        <a:p>
          <a:endParaRPr lang="de-DE"/>
        </a:p>
      </dgm:t>
    </dgm:pt>
    <dgm:pt modelId="{C61EE99A-84F5-4876-9B10-CD32B9E8ED3A}" type="sibTrans" cxnId="{F56FA0CC-C6AA-4562-83DC-BC7561D0CF83}">
      <dgm:prSet/>
      <dgm:spPr/>
      <dgm:t>
        <a:bodyPr/>
        <a:lstStyle/>
        <a:p>
          <a:endParaRPr lang="de-DE"/>
        </a:p>
      </dgm:t>
    </dgm:pt>
    <dgm:pt modelId="{4901F46A-A2B5-47E1-84D2-09351F19AFFC}">
      <dgm:prSet phldrT="[Text]"/>
      <dgm:spPr>
        <a:gradFill rotWithShape="0">
          <a:gsLst>
            <a:gs pos="0">
              <a:schemeClr val="accent1">
                <a:lumMod val="40000"/>
                <a:lumOff val="60000"/>
              </a:schemeClr>
            </a:gs>
            <a:gs pos="100000">
              <a:schemeClr val="accent6">
                <a:lumMod val="20000"/>
                <a:lumOff val="80000"/>
              </a:schemeClr>
            </a:gs>
          </a:gsLst>
          <a:lin ang="18900000" scaled="1"/>
        </a:gradFill>
      </dgm:spPr>
      <dgm:t>
        <a:bodyPr/>
        <a:lstStyle/>
        <a:p>
          <a:r>
            <a:rPr lang="de-DE" dirty="0">
              <a:solidFill>
                <a:schemeClr val="bg2">
                  <a:lumMod val="25000"/>
                </a:schemeClr>
              </a:solidFill>
            </a:rPr>
            <a:t>H.: Radio </a:t>
          </a:r>
          <a:r>
            <a:rPr lang="de-DE" dirty="0" err="1">
              <a:solidFill>
                <a:schemeClr val="bg2">
                  <a:lumMod val="25000"/>
                </a:schemeClr>
              </a:solidFill>
            </a:rPr>
            <a:t>Hortigas</a:t>
          </a:r>
          <a:r>
            <a:rPr lang="de-DE" dirty="0">
              <a:solidFill>
                <a:schemeClr val="bg2">
                  <a:lumMod val="25000"/>
                </a:schemeClr>
              </a:solidFill>
            </a:rPr>
            <a:t>, Presence in social </a:t>
          </a:r>
          <a:r>
            <a:rPr lang="de-DE" dirty="0" err="1">
              <a:solidFill>
                <a:schemeClr val="bg2">
                  <a:lumMod val="25000"/>
                </a:schemeClr>
              </a:solidFill>
            </a:rPr>
            <a:t>library</a:t>
          </a:r>
          <a:r>
            <a:rPr lang="de-DE" dirty="0">
              <a:solidFill>
                <a:schemeClr val="bg2">
                  <a:lumMod val="25000"/>
                </a:schemeClr>
              </a:solidFill>
            </a:rPr>
            <a:t>, Lectures/Workshops in Granada, Agri-Olympic-Games in </a:t>
          </a:r>
          <a:r>
            <a:rPr lang="de-DE" dirty="0" err="1">
              <a:solidFill>
                <a:schemeClr val="bg2">
                  <a:lumMod val="25000"/>
                </a:schemeClr>
              </a:solidFill>
            </a:rPr>
            <a:t>Dúrcal</a:t>
          </a:r>
          <a:r>
            <a:rPr lang="de-DE" dirty="0">
              <a:solidFill>
                <a:schemeClr val="bg2">
                  <a:lumMod val="25000"/>
                </a:schemeClr>
              </a:solidFill>
            </a:rPr>
            <a:t>, Partys</a:t>
          </a:r>
        </a:p>
        <a:p>
          <a:r>
            <a:rPr lang="de-DE" dirty="0">
              <a:solidFill>
                <a:schemeClr val="bg2">
                  <a:lumMod val="25000"/>
                </a:schemeClr>
              </a:solidFill>
            </a:rPr>
            <a:t>C.: Easter-</a:t>
          </a:r>
          <a:r>
            <a:rPr lang="de-DE" dirty="0" err="1">
              <a:solidFill>
                <a:schemeClr val="bg2">
                  <a:lumMod val="25000"/>
                </a:schemeClr>
              </a:solidFill>
            </a:rPr>
            <a:t>treasure</a:t>
          </a:r>
          <a:r>
            <a:rPr lang="de-DE" dirty="0">
              <a:solidFill>
                <a:schemeClr val="bg2">
                  <a:lumMod val="25000"/>
                </a:schemeClr>
              </a:solidFill>
            </a:rPr>
            <a:t>-</a:t>
          </a:r>
          <a:r>
            <a:rPr lang="de-DE" dirty="0" err="1">
              <a:solidFill>
                <a:schemeClr val="bg2">
                  <a:lumMod val="25000"/>
                </a:schemeClr>
              </a:solidFill>
            </a:rPr>
            <a:t>hunt</a:t>
          </a:r>
          <a:r>
            <a:rPr lang="de-DE" dirty="0">
              <a:solidFill>
                <a:schemeClr val="bg2">
                  <a:lumMod val="25000"/>
                </a:schemeClr>
              </a:solidFill>
            </a:rPr>
            <a:t>, Plant-swap-meetings, Urban </a:t>
          </a:r>
          <a:r>
            <a:rPr lang="de-DE" dirty="0" err="1">
              <a:solidFill>
                <a:schemeClr val="bg2">
                  <a:lumMod val="25000"/>
                </a:schemeClr>
              </a:solidFill>
            </a:rPr>
            <a:t>gardening</a:t>
          </a:r>
          <a:r>
            <a:rPr lang="de-DE" dirty="0">
              <a:solidFill>
                <a:schemeClr val="bg2">
                  <a:lumMod val="25000"/>
                </a:schemeClr>
              </a:solidFill>
            </a:rPr>
            <a:t> </a:t>
          </a:r>
          <a:r>
            <a:rPr lang="de-DE" dirty="0" err="1">
              <a:solidFill>
                <a:schemeClr val="bg2">
                  <a:lumMod val="25000"/>
                </a:schemeClr>
              </a:solidFill>
            </a:rPr>
            <a:t>tours</a:t>
          </a:r>
          <a:r>
            <a:rPr lang="de-DE" dirty="0">
              <a:solidFill>
                <a:schemeClr val="bg2">
                  <a:lumMod val="25000"/>
                </a:schemeClr>
              </a:solidFill>
            </a:rPr>
            <a:t>, </a:t>
          </a:r>
          <a:r>
            <a:rPr lang="de-DE" dirty="0" err="1">
              <a:solidFill>
                <a:schemeClr val="bg2">
                  <a:lumMod val="25000"/>
                </a:schemeClr>
              </a:solidFill>
            </a:rPr>
            <a:t>cooking</a:t>
          </a:r>
          <a:r>
            <a:rPr lang="de-DE" dirty="0">
              <a:solidFill>
                <a:schemeClr val="bg2">
                  <a:lumMod val="25000"/>
                </a:schemeClr>
              </a:solidFill>
            </a:rPr>
            <a:t>/</a:t>
          </a:r>
          <a:r>
            <a:rPr lang="de-DE" dirty="0" err="1">
              <a:solidFill>
                <a:schemeClr val="bg2">
                  <a:lumMod val="25000"/>
                </a:schemeClr>
              </a:solidFill>
            </a:rPr>
            <a:t>fermentation</a:t>
          </a:r>
          <a:r>
            <a:rPr lang="de-DE" dirty="0">
              <a:solidFill>
                <a:schemeClr val="bg2">
                  <a:lumMod val="25000"/>
                </a:schemeClr>
              </a:solidFill>
            </a:rPr>
            <a:t>/etc. -Events, </a:t>
          </a:r>
          <a:r>
            <a:rPr lang="de-DE" dirty="0" err="1">
              <a:solidFill>
                <a:schemeClr val="bg2">
                  <a:lumMod val="25000"/>
                </a:schemeClr>
              </a:solidFill>
            </a:rPr>
            <a:t>Water</a:t>
          </a:r>
          <a:r>
            <a:rPr lang="de-DE" dirty="0">
              <a:solidFill>
                <a:schemeClr val="bg2">
                  <a:lumMod val="25000"/>
                </a:schemeClr>
              </a:solidFill>
            </a:rPr>
            <a:t>-management-workshops, </a:t>
          </a:r>
          <a:r>
            <a:rPr lang="de-DE" dirty="0" err="1">
              <a:solidFill>
                <a:schemeClr val="bg2">
                  <a:lumMod val="25000"/>
                </a:schemeClr>
              </a:solidFill>
            </a:rPr>
            <a:t>Concerts</a:t>
          </a:r>
          <a:r>
            <a:rPr lang="de-DE" dirty="0">
              <a:solidFill>
                <a:schemeClr val="bg2">
                  <a:lumMod val="25000"/>
                </a:schemeClr>
              </a:solidFill>
            </a:rPr>
            <a:t>, Café, </a:t>
          </a:r>
          <a:r>
            <a:rPr lang="de-DE" dirty="0" err="1">
              <a:solidFill>
                <a:schemeClr val="bg2">
                  <a:lumMod val="25000"/>
                </a:schemeClr>
              </a:solidFill>
            </a:rPr>
            <a:t>Intersectional</a:t>
          </a:r>
          <a:r>
            <a:rPr lang="de-DE" dirty="0">
              <a:solidFill>
                <a:schemeClr val="bg2">
                  <a:lumMod val="25000"/>
                </a:schemeClr>
              </a:solidFill>
            </a:rPr>
            <a:t> </a:t>
          </a:r>
          <a:r>
            <a:rPr lang="de-DE" dirty="0" err="1">
              <a:solidFill>
                <a:schemeClr val="bg2">
                  <a:lumMod val="25000"/>
                </a:schemeClr>
              </a:solidFill>
            </a:rPr>
            <a:t>activities</a:t>
          </a:r>
          <a:endParaRPr lang="de-DE" dirty="0">
            <a:solidFill>
              <a:schemeClr val="bg2">
                <a:lumMod val="25000"/>
              </a:schemeClr>
            </a:solidFill>
          </a:endParaRPr>
        </a:p>
      </dgm:t>
    </dgm:pt>
    <dgm:pt modelId="{D42D82B2-D668-448A-84D6-61B32C1AC388}" type="parTrans" cxnId="{581BBEA3-63E9-4E9D-8223-27F63D5785DF}">
      <dgm:prSet/>
      <dgm:spPr/>
      <dgm:t>
        <a:bodyPr/>
        <a:lstStyle/>
        <a:p>
          <a:endParaRPr lang="de-DE"/>
        </a:p>
      </dgm:t>
    </dgm:pt>
    <dgm:pt modelId="{3A8A5383-39BE-4AFF-A02A-4EFD780897BD}" type="sibTrans" cxnId="{581BBEA3-63E9-4E9D-8223-27F63D5785DF}">
      <dgm:prSet/>
      <dgm:spPr/>
      <dgm:t>
        <a:bodyPr/>
        <a:lstStyle/>
        <a:p>
          <a:endParaRPr lang="de-DE"/>
        </a:p>
      </dgm:t>
    </dgm:pt>
    <dgm:pt modelId="{D3DC1DD6-DD18-4868-B97C-6C7DF51E94E6}" type="pres">
      <dgm:prSet presAssocID="{4A558200-F612-44A4-BCE6-75860AB9F894}" presName="theList" presStyleCnt="0">
        <dgm:presLayoutVars>
          <dgm:dir/>
          <dgm:animLvl val="lvl"/>
          <dgm:resizeHandles val="exact"/>
        </dgm:presLayoutVars>
      </dgm:prSet>
      <dgm:spPr/>
    </dgm:pt>
    <dgm:pt modelId="{8D7B9997-E463-4C81-82EA-6638602107C3}" type="pres">
      <dgm:prSet presAssocID="{5676EB31-07B3-472C-A8B7-9F3A10F962C0}" presName="compNode" presStyleCnt="0"/>
      <dgm:spPr/>
    </dgm:pt>
    <dgm:pt modelId="{5C54A229-1970-4749-A8E8-8605419DFB94}" type="pres">
      <dgm:prSet presAssocID="{5676EB31-07B3-472C-A8B7-9F3A10F962C0}" presName="aNode" presStyleLbl="bgShp" presStyleIdx="0" presStyleCnt="1" custLinFactNeighborX="17056" custLinFactNeighborY="-1423"/>
      <dgm:spPr/>
    </dgm:pt>
    <dgm:pt modelId="{268F557A-C23B-4395-A28B-1CE8517A56F9}" type="pres">
      <dgm:prSet presAssocID="{5676EB31-07B3-472C-A8B7-9F3A10F962C0}" presName="textNode" presStyleLbl="bgShp" presStyleIdx="0" presStyleCnt="1"/>
      <dgm:spPr/>
    </dgm:pt>
    <dgm:pt modelId="{35F1913C-469D-406A-BA14-D108F0FDCDF6}" type="pres">
      <dgm:prSet presAssocID="{5676EB31-07B3-472C-A8B7-9F3A10F962C0}" presName="compChildNode" presStyleCnt="0"/>
      <dgm:spPr/>
    </dgm:pt>
    <dgm:pt modelId="{C9A93C87-EFE8-45D1-976A-A1277AC79F71}" type="pres">
      <dgm:prSet presAssocID="{5676EB31-07B3-472C-A8B7-9F3A10F962C0}" presName="theInnerList" presStyleCnt="0"/>
      <dgm:spPr/>
    </dgm:pt>
    <dgm:pt modelId="{DF44A7EA-B961-4C02-991C-D4E6D046BC30}" type="pres">
      <dgm:prSet presAssocID="{4901F46A-A2B5-47E1-84D2-09351F19AFFC}" presName="childNode" presStyleLbl="node1" presStyleIdx="0" presStyleCnt="1" custLinFactNeighborX="0" custLinFactNeighborY="-741">
        <dgm:presLayoutVars>
          <dgm:bulletEnabled val="1"/>
        </dgm:presLayoutVars>
      </dgm:prSet>
      <dgm:spPr/>
    </dgm:pt>
  </dgm:ptLst>
  <dgm:cxnLst>
    <dgm:cxn modelId="{1BF0E404-9D51-451B-B80C-A7B570CAC115}" type="presOf" srcId="{5676EB31-07B3-472C-A8B7-9F3A10F962C0}" destId="{268F557A-C23B-4395-A28B-1CE8517A56F9}" srcOrd="1" destOrd="0" presId="urn:microsoft.com/office/officeart/2005/8/layout/lProcess2"/>
    <dgm:cxn modelId="{1943202E-4A55-4642-A3D5-E6BE98D40559}" type="presOf" srcId="{4901F46A-A2B5-47E1-84D2-09351F19AFFC}" destId="{DF44A7EA-B961-4C02-991C-D4E6D046BC30}" srcOrd="0" destOrd="0" presId="urn:microsoft.com/office/officeart/2005/8/layout/lProcess2"/>
    <dgm:cxn modelId="{2501E88F-8D34-47E8-A2B2-B19C4242BA5C}" type="presOf" srcId="{5676EB31-07B3-472C-A8B7-9F3A10F962C0}" destId="{5C54A229-1970-4749-A8E8-8605419DFB94}" srcOrd="0" destOrd="0" presId="urn:microsoft.com/office/officeart/2005/8/layout/lProcess2"/>
    <dgm:cxn modelId="{581BBEA3-63E9-4E9D-8223-27F63D5785DF}" srcId="{5676EB31-07B3-472C-A8B7-9F3A10F962C0}" destId="{4901F46A-A2B5-47E1-84D2-09351F19AFFC}" srcOrd="0" destOrd="0" parTransId="{D42D82B2-D668-448A-84D6-61B32C1AC388}" sibTransId="{3A8A5383-39BE-4AFF-A02A-4EFD780897BD}"/>
    <dgm:cxn modelId="{F56FA0CC-C6AA-4562-83DC-BC7561D0CF83}" srcId="{4A558200-F612-44A4-BCE6-75860AB9F894}" destId="{5676EB31-07B3-472C-A8B7-9F3A10F962C0}" srcOrd="0" destOrd="0" parTransId="{09B3A161-36F9-450E-89D3-65B8B98DB984}" sibTransId="{C61EE99A-84F5-4876-9B10-CD32B9E8ED3A}"/>
    <dgm:cxn modelId="{C6CE3FD7-1C97-4A08-B3FD-301886B9608E}" type="presOf" srcId="{4A558200-F612-44A4-BCE6-75860AB9F894}" destId="{D3DC1DD6-DD18-4868-B97C-6C7DF51E94E6}" srcOrd="0" destOrd="0" presId="urn:microsoft.com/office/officeart/2005/8/layout/lProcess2"/>
    <dgm:cxn modelId="{97ED2BDF-74DA-4CA6-8506-3D9A0149733F}" type="presParOf" srcId="{D3DC1DD6-DD18-4868-B97C-6C7DF51E94E6}" destId="{8D7B9997-E463-4C81-82EA-6638602107C3}" srcOrd="0" destOrd="0" presId="urn:microsoft.com/office/officeart/2005/8/layout/lProcess2"/>
    <dgm:cxn modelId="{4878D979-EE9A-48DE-BF16-A14216DF9D72}" type="presParOf" srcId="{8D7B9997-E463-4C81-82EA-6638602107C3}" destId="{5C54A229-1970-4749-A8E8-8605419DFB94}" srcOrd="0" destOrd="0" presId="urn:microsoft.com/office/officeart/2005/8/layout/lProcess2"/>
    <dgm:cxn modelId="{633BBA43-0DBC-490D-8158-8A5F38CD9C06}" type="presParOf" srcId="{8D7B9997-E463-4C81-82EA-6638602107C3}" destId="{268F557A-C23B-4395-A28B-1CE8517A56F9}" srcOrd="1" destOrd="0" presId="urn:microsoft.com/office/officeart/2005/8/layout/lProcess2"/>
    <dgm:cxn modelId="{C671610D-8710-4586-8F1A-C03ACD8932DA}" type="presParOf" srcId="{8D7B9997-E463-4C81-82EA-6638602107C3}" destId="{35F1913C-469D-406A-BA14-D108F0FDCDF6}" srcOrd="2" destOrd="0" presId="urn:microsoft.com/office/officeart/2005/8/layout/lProcess2"/>
    <dgm:cxn modelId="{01387FD6-8ED6-453C-B95E-53B15DAE38C2}" type="presParOf" srcId="{35F1913C-469D-406A-BA14-D108F0FDCDF6}" destId="{C9A93C87-EFE8-45D1-976A-A1277AC79F71}" srcOrd="0" destOrd="0" presId="urn:microsoft.com/office/officeart/2005/8/layout/lProcess2"/>
    <dgm:cxn modelId="{2D684CF2-5E40-472B-BCF7-BA16E1D1FA6F}" type="presParOf" srcId="{C9A93C87-EFE8-45D1-976A-A1277AC79F71}" destId="{DF44A7EA-B961-4C02-991C-D4E6D046BC30}" srcOrd="0" destOrd="0" presId="urn:microsoft.com/office/officeart/2005/8/layout/lProcess2"/>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6B1FB-B906-4EEE-B8ED-7F95A2E1A783}">
      <dsp:nvSpPr>
        <dsp:cNvPr id="0" name=""/>
        <dsp:cNvSpPr/>
      </dsp:nvSpPr>
      <dsp:spPr>
        <a:xfrm>
          <a:off x="4929" y="149416"/>
          <a:ext cx="1889521" cy="7007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rgbClr val="000000"/>
              </a:solidFill>
              <a:effectLst/>
              <a:latin typeface="Calibri" panose="020F0502020204030204" pitchFamily="34" charset="0"/>
            </a:rPr>
            <a:t>Internal Communication and Conflict-Management</a:t>
          </a:r>
          <a:endParaRPr lang="en-GB" sz="1400" kern="1200" noProof="0" dirty="0"/>
        </a:p>
      </dsp:txBody>
      <dsp:txXfrm>
        <a:off x="4929" y="149416"/>
        <a:ext cx="1889521" cy="700713"/>
      </dsp:txXfrm>
    </dsp:sp>
    <dsp:sp modelId="{3CCFEEB5-52AB-4F5F-8554-45BB833D67DC}">
      <dsp:nvSpPr>
        <dsp:cNvPr id="0" name=""/>
        <dsp:cNvSpPr/>
      </dsp:nvSpPr>
      <dsp:spPr>
        <a:xfrm>
          <a:off x="4929" y="850129"/>
          <a:ext cx="1889521" cy="21648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Problem are not Conflicts itself but not knowing how to deal with them</a:t>
          </a:r>
          <a:br>
            <a:rPr lang="en-GB" sz="1400" kern="1200" noProof="0" dirty="0"/>
          </a:br>
          <a:r>
            <a:rPr lang="en-GB" sz="1400" kern="1200" noProof="0" dirty="0">
              <a:sym typeface="Wingdings" panose="05000000000000000000" pitchFamily="2" charset="2"/>
            </a:rPr>
            <a:t> Implementation of Conflict-Management</a:t>
          </a:r>
          <a:br>
            <a:rPr lang="en-GB" sz="1400" kern="1200" noProof="0" dirty="0">
              <a:sym typeface="Wingdings" panose="05000000000000000000" pitchFamily="2" charset="2"/>
            </a:rPr>
          </a:br>
          <a:r>
            <a:rPr lang="en-GB" sz="1400" kern="1200" noProof="0" dirty="0">
              <a:sym typeface="Wingdings" panose="05000000000000000000" pitchFamily="2" charset="2"/>
            </a:rPr>
            <a:t> H.: „</a:t>
          </a:r>
          <a:r>
            <a:rPr lang="en-GB" sz="1400" kern="1200" noProof="0" dirty="0" err="1">
              <a:sym typeface="Wingdings" panose="05000000000000000000" pitchFamily="2" charset="2"/>
            </a:rPr>
            <a:t>Comisión</a:t>
          </a:r>
          <a:r>
            <a:rPr lang="en-GB" sz="1400" kern="1200" noProof="0" dirty="0">
              <a:sym typeface="Wingdings" panose="05000000000000000000" pitchFamily="2" charset="2"/>
            </a:rPr>
            <a:t> de </a:t>
          </a:r>
          <a:r>
            <a:rPr lang="en-GB" sz="1400" kern="1200" noProof="0" dirty="0" err="1">
              <a:sym typeface="Wingdings" panose="05000000000000000000" pitchFamily="2" charset="2"/>
            </a:rPr>
            <a:t>Cuidados</a:t>
          </a:r>
          <a:r>
            <a:rPr lang="en-GB" sz="1400" kern="1200" noProof="0" dirty="0">
              <a:sym typeface="Wingdings" panose="05000000000000000000" pitchFamily="2" charset="2"/>
            </a:rPr>
            <a:t>“</a:t>
          </a:r>
          <a:endParaRPr lang="en-GB" sz="1400" kern="1200" noProof="0" dirty="0"/>
        </a:p>
      </dsp:txBody>
      <dsp:txXfrm>
        <a:off x="4929" y="850129"/>
        <a:ext cx="1889521" cy="2164839"/>
      </dsp:txXfrm>
    </dsp:sp>
    <dsp:sp modelId="{5169CE47-3124-4893-867A-D075D5B9DE33}">
      <dsp:nvSpPr>
        <dsp:cNvPr id="0" name=""/>
        <dsp:cNvSpPr/>
      </dsp:nvSpPr>
      <dsp:spPr>
        <a:xfrm>
          <a:off x="2158984" y="149416"/>
          <a:ext cx="1889521" cy="700713"/>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rgbClr val="000000"/>
              </a:solidFill>
              <a:effectLst/>
              <a:latin typeface="Calibri" panose="020F0502020204030204" pitchFamily="34" charset="0"/>
            </a:rPr>
            <a:t>Inclusiveness</a:t>
          </a:r>
          <a:endParaRPr lang="en-GB" sz="1400" kern="1200" noProof="0" dirty="0"/>
        </a:p>
      </dsp:txBody>
      <dsp:txXfrm>
        <a:off x="2158984" y="149416"/>
        <a:ext cx="1889521" cy="700713"/>
      </dsp:txXfrm>
    </dsp:sp>
    <dsp:sp modelId="{996DCC18-099D-4456-BDA6-8D5C9E400DF4}">
      <dsp:nvSpPr>
        <dsp:cNvPr id="0" name=""/>
        <dsp:cNvSpPr/>
      </dsp:nvSpPr>
      <dsp:spPr>
        <a:xfrm>
          <a:off x="2158984" y="850129"/>
          <a:ext cx="1889521" cy="2164839"/>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What’s your claim? Does the System you create work for everybody you want to address?</a:t>
          </a:r>
        </a:p>
        <a:p>
          <a:pPr marL="114300" lvl="1" indent="-114300" algn="l" defTabSz="622300">
            <a:lnSpc>
              <a:spcPct val="90000"/>
            </a:lnSpc>
            <a:spcBef>
              <a:spcPct val="0"/>
            </a:spcBef>
            <a:spcAft>
              <a:spcPct val="15000"/>
            </a:spcAft>
            <a:buNone/>
          </a:pPr>
          <a:r>
            <a:rPr lang="en-GB" sz="1400" kern="1200" noProof="0" dirty="0">
              <a:sym typeface="Wingdings" panose="05000000000000000000" pitchFamily="2" charset="2"/>
            </a:rPr>
            <a:t> H. e.g. inclusive to students and low-income-earners</a:t>
          </a:r>
          <a:endParaRPr lang="en-GB" sz="1400" kern="1200" noProof="0" dirty="0"/>
        </a:p>
      </dsp:txBody>
      <dsp:txXfrm>
        <a:off x="2158984" y="850129"/>
        <a:ext cx="1889521" cy="2164839"/>
      </dsp:txXfrm>
    </dsp:sp>
    <dsp:sp modelId="{B495B81C-57F0-406D-B8B9-99665850A31B}">
      <dsp:nvSpPr>
        <dsp:cNvPr id="0" name=""/>
        <dsp:cNvSpPr/>
      </dsp:nvSpPr>
      <dsp:spPr>
        <a:xfrm>
          <a:off x="4313039" y="142303"/>
          <a:ext cx="1889521" cy="70071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rgbClr val="000000"/>
              </a:solidFill>
              <a:latin typeface="Calibri" panose="020F0502020204030204" pitchFamily="34" charset="0"/>
            </a:rPr>
            <a:t>Financing</a:t>
          </a:r>
          <a:endParaRPr lang="en-GB" sz="1400" kern="1200" noProof="0" dirty="0"/>
        </a:p>
      </dsp:txBody>
      <dsp:txXfrm>
        <a:off x="4313039" y="142303"/>
        <a:ext cx="1889521" cy="700713"/>
      </dsp:txXfrm>
    </dsp:sp>
    <dsp:sp modelId="{D3EA058A-D7BC-4F3E-9095-519EAA5BB815}">
      <dsp:nvSpPr>
        <dsp:cNvPr id="0" name=""/>
        <dsp:cNvSpPr/>
      </dsp:nvSpPr>
      <dsp:spPr>
        <a:xfrm>
          <a:off x="4313039" y="834456"/>
          <a:ext cx="1889521" cy="216483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“We are not a company” </a:t>
          </a:r>
          <a:br>
            <a:rPr lang="en-GB" sz="1400" kern="1200" noProof="0" dirty="0"/>
          </a:br>
          <a:r>
            <a:rPr lang="en-GB" sz="1400" kern="1200" noProof="0" dirty="0">
              <a:sym typeface="Wingdings" panose="05000000000000000000" pitchFamily="2" charset="2"/>
            </a:rPr>
            <a:t></a:t>
          </a:r>
          <a:r>
            <a:rPr lang="en-GB" sz="1400" kern="1200" dirty="0"/>
            <a:t>situation-specific and flexible financial solutions and monitoring-strategies</a:t>
          </a:r>
          <a:br>
            <a:rPr lang="en-GB" sz="1400" kern="1200" noProof="0" dirty="0"/>
          </a:br>
          <a:r>
            <a:rPr lang="en-GB" sz="1400" kern="1200" noProof="0" dirty="0">
              <a:sym typeface="Wingdings" panose="05000000000000000000" pitchFamily="2" charset="2"/>
            </a:rPr>
            <a:t> H.: Finance-Commission “KAE”</a:t>
          </a:r>
          <a:endParaRPr lang="en-GB" sz="1400" kern="1200" noProof="0" dirty="0"/>
        </a:p>
      </dsp:txBody>
      <dsp:txXfrm>
        <a:off x="4313039" y="834456"/>
        <a:ext cx="1889521" cy="2164839"/>
      </dsp:txXfrm>
    </dsp:sp>
    <dsp:sp modelId="{FE8C7217-4DBB-4B9A-924F-50A1B44E7D8C}">
      <dsp:nvSpPr>
        <dsp:cNvPr id="0" name=""/>
        <dsp:cNvSpPr/>
      </dsp:nvSpPr>
      <dsp:spPr>
        <a:xfrm>
          <a:off x="6467094" y="142289"/>
          <a:ext cx="1889521" cy="700713"/>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rgbClr val="000000"/>
              </a:solidFill>
              <a:latin typeface="Calibri" panose="020F0502020204030204" pitchFamily="34" charset="0"/>
            </a:rPr>
            <a:t>Networking/ Agroecology as a political act</a:t>
          </a:r>
          <a:endParaRPr lang="en-GB" sz="1400" kern="1200" noProof="0" dirty="0"/>
        </a:p>
      </dsp:txBody>
      <dsp:txXfrm>
        <a:off x="6467094" y="142289"/>
        <a:ext cx="1889521" cy="700713"/>
      </dsp:txXfrm>
    </dsp:sp>
    <dsp:sp modelId="{2AE7AFF2-D0D9-46DB-8E68-7790AD61AF26}">
      <dsp:nvSpPr>
        <dsp:cNvPr id="0" name=""/>
        <dsp:cNvSpPr/>
      </dsp:nvSpPr>
      <dsp:spPr>
        <a:xfrm>
          <a:off x="6467094" y="834456"/>
          <a:ext cx="1889521" cy="2164839"/>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Can’t live up to </a:t>
          </a:r>
          <a:r>
            <a:rPr lang="en-GB" sz="1400" kern="1200" noProof="0" dirty="0" err="1"/>
            <a:t>to</a:t>
          </a:r>
          <a:r>
            <a:rPr lang="en-GB" sz="1400" kern="1200" noProof="0" dirty="0"/>
            <a:t> claim of being transformative as one single project</a:t>
          </a:r>
          <a:br>
            <a:rPr lang="en-GB" sz="1400" kern="1200" noProof="0" dirty="0"/>
          </a:br>
          <a:r>
            <a:rPr lang="en-GB" sz="1400" kern="1200" noProof="0" dirty="0">
              <a:sym typeface="Wingdings" panose="05000000000000000000" pitchFamily="2" charset="2"/>
            </a:rPr>
            <a:t> Need of Network and Project-Model-Variety</a:t>
          </a:r>
          <a:br>
            <a:rPr lang="en-GB" sz="1400" kern="1200" noProof="0" dirty="0">
              <a:sym typeface="Wingdings" panose="05000000000000000000" pitchFamily="2" charset="2"/>
            </a:rPr>
          </a:br>
          <a:r>
            <a:rPr lang="en-GB" sz="1400" kern="1200" noProof="0" dirty="0">
              <a:sym typeface="Wingdings" panose="05000000000000000000" pitchFamily="2" charset="2"/>
            </a:rPr>
            <a:t> “</a:t>
          </a:r>
          <a:r>
            <a:rPr lang="en-GB" sz="1400" kern="1200" noProof="0" dirty="0" err="1">
              <a:sym typeface="Wingdings" panose="05000000000000000000" pitchFamily="2" charset="2"/>
            </a:rPr>
            <a:t>Hortigas</a:t>
          </a:r>
          <a:r>
            <a:rPr lang="en-GB" sz="1400" kern="1200" noProof="0" dirty="0">
              <a:sym typeface="Wingdings" panose="05000000000000000000" pitchFamily="2" charset="2"/>
            </a:rPr>
            <a:t> no se </a:t>
          </a:r>
          <a:r>
            <a:rPr lang="en-GB" sz="1400" kern="1200" noProof="0" dirty="0" err="1">
              <a:sym typeface="Wingdings" panose="05000000000000000000" pitchFamily="2" charset="2"/>
            </a:rPr>
            <a:t>encierra</a:t>
          </a:r>
          <a:r>
            <a:rPr lang="en-GB" sz="1400" kern="1200" noProof="0" dirty="0">
              <a:sym typeface="Wingdings" panose="05000000000000000000" pitchFamily="2" charset="2"/>
            </a:rPr>
            <a:t> </a:t>
          </a:r>
          <a:r>
            <a:rPr lang="en-GB" sz="1400" kern="1200" noProof="0" dirty="0" err="1">
              <a:sym typeface="Wingdings" panose="05000000000000000000" pitchFamily="2" charset="2"/>
            </a:rPr>
            <a:t>en</a:t>
          </a:r>
          <a:r>
            <a:rPr lang="en-GB" sz="1400" kern="1200" noProof="0" dirty="0">
              <a:sym typeface="Wingdings" panose="05000000000000000000" pitchFamily="2" charset="2"/>
            </a:rPr>
            <a:t> </a:t>
          </a:r>
          <a:r>
            <a:rPr lang="en-GB" sz="1400" kern="1200" noProof="0" dirty="0" err="1">
              <a:sym typeface="Wingdings" panose="05000000000000000000" pitchFamily="2" charset="2"/>
            </a:rPr>
            <a:t>su</a:t>
          </a:r>
          <a:r>
            <a:rPr lang="en-GB" sz="1400" kern="1200" noProof="0" dirty="0">
              <a:sym typeface="Wingdings" panose="05000000000000000000" pitchFamily="2" charset="2"/>
            </a:rPr>
            <a:t> </a:t>
          </a:r>
          <a:r>
            <a:rPr lang="en-GB" sz="1400" kern="1200" noProof="0" dirty="0" err="1">
              <a:sym typeface="Wingdings" panose="05000000000000000000" pitchFamily="2" charset="2"/>
            </a:rPr>
            <a:t>modelo</a:t>
          </a:r>
          <a:r>
            <a:rPr lang="en-GB" sz="1400" kern="1200" noProof="0" dirty="0">
              <a:sym typeface="Wingdings" panose="05000000000000000000" pitchFamily="2" charset="2"/>
            </a:rPr>
            <a:t>”</a:t>
          </a:r>
          <a:endParaRPr lang="en-GB" sz="1400" kern="1200" noProof="0" dirty="0"/>
        </a:p>
      </dsp:txBody>
      <dsp:txXfrm>
        <a:off x="6467094" y="834456"/>
        <a:ext cx="1889521" cy="2164839"/>
      </dsp:txXfrm>
    </dsp:sp>
    <dsp:sp modelId="{8978EA78-39CF-4299-843F-29DDCBFB3F40}">
      <dsp:nvSpPr>
        <dsp:cNvPr id="0" name=""/>
        <dsp:cNvSpPr/>
      </dsp:nvSpPr>
      <dsp:spPr>
        <a:xfrm>
          <a:off x="8626078" y="142289"/>
          <a:ext cx="1889521" cy="70071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chemeClr val="tx1"/>
              </a:solidFill>
            </a:rPr>
            <a:t>Peri-urban Area</a:t>
          </a:r>
        </a:p>
      </dsp:txBody>
      <dsp:txXfrm>
        <a:off x="8626078" y="142289"/>
        <a:ext cx="1889521" cy="700713"/>
      </dsp:txXfrm>
    </dsp:sp>
    <dsp:sp modelId="{CA5C112C-AFDB-4FB0-AC10-ABCF8CD213BB}">
      <dsp:nvSpPr>
        <dsp:cNvPr id="0" name=""/>
        <dsp:cNvSpPr/>
      </dsp:nvSpPr>
      <dsp:spPr>
        <a:xfrm>
          <a:off x="8626078" y="834456"/>
          <a:ext cx="1889521" cy="216483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a:t>Many vantages for urban and peri-urban area - but still not ideal</a:t>
          </a:r>
          <a:br>
            <a:rPr lang="en-GB" sz="1400" kern="1200" noProof="0" dirty="0"/>
          </a:br>
          <a:r>
            <a:rPr lang="en-GB" sz="1400" kern="1200" noProof="0" dirty="0">
              <a:sym typeface="Wingdings" panose="05000000000000000000" pitchFamily="2" charset="2"/>
            </a:rPr>
            <a:t> It takes more fields of play</a:t>
          </a:r>
          <a:endParaRPr lang="en-GB" sz="1400" kern="1200" noProof="0" dirty="0"/>
        </a:p>
      </dsp:txBody>
      <dsp:txXfrm>
        <a:off x="8626078" y="834456"/>
        <a:ext cx="1889521" cy="2164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049FE-FFE0-40E7-B97A-B13D2D8BBED9}">
      <dsp:nvSpPr>
        <dsp:cNvPr id="0" name=""/>
        <dsp:cNvSpPr/>
      </dsp:nvSpPr>
      <dsp:spPr>
        <a:xfrm>
          <a:off x="1011359" y="0"/>
          <a:ext cx="5475688" cy="14785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370" tIns="30480" rIns="81370" bIns="3048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prstClr val="black"/>
              </a:solidFill>
              <a:latin typeface="Calibri" panose="020F0502020204030204"/>
              <a:ea typeface="+mn-ea"/>
              <a:cs typeface="+mn-cs"/>
            </a:rPr>
            <a:t>Internal Growth</a:t>
          </a:r>
        </a:p>
      </dsp:txBody>
      <dsp:txXfrm>
        <a:off x="1813255" y="216530"/>
        <a:ext cx="3871896" cy="1045497"/>
      </dsp:txXfrm>
    </dsp:sp>
    <dsp:sp modelId="{507213DC-E52A-4093-9B36-8F135377A7C1}">
      <dsp:nvSpPr>
        <dsp:cNvPr id="0" name=""/>
        <dsp:cNvSpPr/>
      </dsp:nvSpPr>
      <dsp:spPr>
        <a:xfrm>
          <a:off x="5172418" y="1971"/>
          <a:ext cx="5385023" cy="1478557"/>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370" tIns="30480" rIns="8137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External Growth</a:t>
          </a:r>
        </a:p>
      </dsp:txBody>
      <dsp:txXfrm>
        <a:off x="5961036" y="218501"/>
        <a:ext cx="3807787" cy="1045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8169E-4875-4DD3-884D-63506C426394}">
      <dsp:nvSpPr>
        <dsp:cNvPr id="0" name=""/>
        <dsp:cNvSpPr/>
      </dsp:nvSpPr>
      <dsp:spPr>
        <a:xfrm>
          <a:off x="1805" y="0"/>
          <a:ext cx="1737193" cy="3395133"/>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Secondary</a:t>
          </a:r>
          <a:r>
            <a:rPr lang="de-DE" sz="2000" kern="1200" dirty="0"/>
            <a:t> </a:t>
          </a:r>
          <a:r>
            <a:rPr lang="de-DE" sz="2000" kern="1200" dirty="0" err="1"/>
            <a:t>benefit</a:t>
          </a:r>
          <a:endParaRPr lang="de-DE" sz="2000" kern="1200" dirty="0"/>
        </a:p>
      </dsp:txBody>
      <dsp:txXfrm>
        <a:off x="1805" y="0"/>
        <a:ext cx="1737193" cy="1018539"/>
      </dsp:txXfrm>
    </dsp:sp>
    <dsp:sp modelId="{59785601-0C2F-4E02-A212-21CFD8B17BD9}">
      <dsp:nvSpPr>
        <dsp:cNvPr id="0" name=""/>
        <dsp:cNvSpPr/>
      </dsp:nvSpPr>
      <dsp:spPr>
        <a:xfrm>
          <a:off x="175525" y="1019534"/>
          <a:ext cx="1389754" cy="1023679"/>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err="1"/>
            <a:t>Embedment</a:t>
          </a:r>
          <a:r>
            <a:rPr lang="de-DE" sz="1400" kern="1200" dirty="0"/>
            <a:t> </a:t>
          </a:r>
          <a:r>
            <a:rPr lang="de-DE" sz="1400" kern="1200" dirty="0" err="1"/>
            <a:t>into</a:t>
          </a:r>
          <a:r>
            <a:rPr lang="de-DE" sz="1400" kern="1200" dirty="0"/>
            <a:t> </a:t>
          </a:r>
          <a:r>
            <a:rPr lang="de-DE" sz="1400" kern="1200" dirty="0" err="1"/>
            <a:t>further</a:t>
          </a:r>
          <a:r>
            <a:rPr lang="de-DE" sz="1400" kern="1200" dirty="0"/>
            <a:t> </a:t>
          </a:r>
          <a:r>
            <a:rPr lang="de-DE" sz="1400" kern="1200" dirty="0" err="1"/>
            <a:t>topics</a:t>
          </a:r>
          <a:r>
            <a:rPr lang="de-DE" sz="1400" kern="1200" dirty="0"/>
            <a:t> and social </a:t>
          </a:r>
          <a:r>
            <a:rPr lang="de-DE" sz="1400" kern="1200" dirty="0" err="1"/>
            <a:t>contexts</a:t>
          </a:r>
          <a:endParaRPr lang="de-DE" sz="1400" kern="1200" dirty="0"/>
        </a:p>
      </dsp:txBody>
      <dsp:txXfrm>
        <a:off x="205508" y="1049517"/>
        <a:ext cx="1329788" cy="963713"/>
      </dsp:txXfrm>
    </dsp:sp>
    <dsp:sp modelId="{ED920578-3F46-491B-926D-FE860BE5A910}">
      <dsp:nvSpPr>
        <dsp:cNvPr id="0" name=""/>
        <dsp:cNvSpPr/>
      </dsp:nvSpPr>
      <dsp:spPr>
        <a:xfrm>
          <a:off x="175525" y="2200702"/>
          <a:ext cx="1389754" cy="1023679"/>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sym typeface="Wingdings" panose="05000000000000000000" pitchFamily="2" charset="2"/>
            </a:rPr>
            <a:t> Not </a:t>
          </a:r>
          <a:r>
            <a:rPr lang="de-DE" sz="1400" kern="1200" dirty="0" err="1">
              <a:sym typeface="Wingdings" panose="05000000000000000000" pitchFamily="2" charset="2"/>
            </a:rPr>
            <a:t>only</a:t>
          </a:r>
          <a:r>
            <a:rPr lang="de-DE" sz="1400" kern="1200" dirty="0">
              <a:sym typeface="Wingdings" panose="05000000000000000000" pitchFamily="2" charset="2"/>
            </a:rPr>
            <a:t> </a:t>
          </a:r>
          <a:r>
            <a:rPr lang="de-DE" sz="1400" kern="1200" dirty="0" err="1">
              <a:sym typeface="Wingdings" panose="05000000000000000000" pitchFamily="2" charset="2"/>
            </a:rPr>
            <a:t>gardening</a:t>
          </a:r>
          <a:r>
            <a:rPr lang="de-DE" sz="1400" kern="1200" dirty="0">
              <a:sym typeface="Wingdings" panose="05000000000000000000" pitchFamily="2" charset="2"/>
            </a:rPr>
            <a:t> – also </a:t>
          </a:r>
          <a:r>
            <a:rPr lang="de-DE" sz="1400" kern="1200" dirty="0" err="1">
              <a:sym typeface="Wingdings" panose="05000000000000000000" pitchFamily="2" charset="2"/>
            </a:rPr>
            <a:t>attractive</a:t>
          </a:r>
          <a:r>
            <a:rPr lang="de-DE" sz="1400" kern="1200" dirty="0">
              <a:sym typeface="Wingdings" panose="05000000000000000000" pitchFamily="2" charset="2"/>
            </a:rPr>
            <a:t> social </a:t>
          </a:r>
          <a:r>
            <a:rPr lang="de-DE" sz="1400" kern="1200" dirty="0" err="1">
              <a:sym typeface="Wingdings" panose="05000000000000000000" pitchFamily="2" charset="2"/>
            </a:rPr>
            <a:t>space</a:t>
          </a:r>
          <a:endParaRPr lang="de-DE" sz="1400" kern="1200" dirty="0">
            <a:sym typeface="Wingdings" panose="05000000000000000000" pitchFamily="2" charset="2"/>
          </a:endParaRPr>
        </a:p>
      </dsp:txBody>
      <dsp:txXfrm>
        <a:off x="205508" y="2230685"/>
        <a:ext cx="1329788" cy="963713"/>
      </dsp:txXfrm>
    </dsp:sp>
    <dsp:sp modelId="{642EB0F1-60CF-4509-A5D4-22ABE429BE8C}">
      <dsp:nvSpPr>
        <dsp:cNvPr id="0" name=""/>
        <dsp:cNvSpPr/>
      </dsp:nvSpPr>
      <dsp:spPr>
        <a:xfrm>
          <a:off x="1869288" y="0"/>
          <a:ext cx="1737193" cy="3395133"/>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Taking</a:t>
          </a:r>
          <a:r>
            <a:rPr lang="de-DE" sz="2000" kern="1200" dirty="0"/>
            <a:t> </a:t>
          </a:r>
          <a:r>
            <a:rPr lang="de-DE" sz="2000" kern="1200" dirty="0" err="1"/>
            <a:t>resistance</a:t>
          </a:r>
          <a:r>
            <a:rPr lang="de-DE" sz="2000" kern="1200" dirty="0"/>
            <a:t> </a:t>
          </a:r>
          <a:r>
            <a:rPr lang="de-DE" sz="2000" kern="1200" dirty="0" err="1"/>
            <a:t>serious</a:t>
          </a:r>
          <a:endParaRPr lang="de-DE" sz="2000" kern="1200" dirty="0"/>
        </a:p>
      </dsp:txBody>
      <dsp:txXfrm>
        <a:off x="1869288" y="0"/>
        <a:ext cx="1737193" cy="1018539"/>
      </dsp:txXfrm>
    </dsp:sp>
    <dsp:sp modelId="{D1033281-A7CD-4E4A-8737-BD6FC77A7751}">
      <dsp:nvSpPr>
        <dsp:cNvPr id="0" name=""/>
        <dsp:cNvSpPr/>
      </dsp:nvSpPr>
      <dsp:spPr>
        <a:xfrm>
          <a:off x="2043008" y="1018692"/>
          <a:ext cx="1389754" cy="781228"/>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History of people is real and affects them</a:t>
          </a:r>
          <a:endParaRPr lang="de-DE" sz="1400" kern="1200" dirty="0"/>
        </a:p>
      </dsp:txBody>
      <dsp:txXfrm>
        <a:off x="2065889" y="1041573"/>
        <a:ext cx="1343992" cy="735466"/>
      </dsp:txXfrm>
    </dsp:sp>
    <dsp:sp modelId="{AE1164FE-E637-4021-8132-33F74E8191D1}">
      <dsp:nvSpPr>
        <dsp:cNvPr id="0" name=""/>
        <dsp:cNvSpPr/>
      </dsp:nvSpPr>
      <dsp:spPr>
        <a:xfrm>
          <a:off x="2043008" y="1920110"/>
          <a:ext cx="1389754" cy="1305112"/>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sym typeface="Wingdings" panose="05000000000000000000" pitchFamily="2" charset="2"/>
            </a:rPr>
            <a:t> </a:t>
          </a:r>
          <a:r>
            <a:rPr lang="de-DE" sz="1400" kern="1200" dirty="0" err="1">
              <a:sym typeface="Wingdings" panose="05000000000000000000" pitchFamily="2" charset="2"/>
            </a:rPr>
            <a:t>Showing</a:t>
          </a:r>
          <a:r>
            <a:rPr lang="de-DE" sz="1400" kern="1200" dirty="0">
              <a:sym typeface="Wingdings" panose="05000000000000000000" pitchFamily="2" charset="2"/>
            </a:rPr>
            <a:t> a </a:t>
          </a:r>
          <a:r>
            <a:rPr lang="de-DE" sz="1400" kern="1200" dirty="0" err="1">
              <a:sym typeface="Wingdings" panose="05000000000000000000" pitchFamily="2" charset="2"/>
            </a:rPr>
            <a:t>future</a:t>
          </a:r>
          <a:r>
            <a:rPr lang="de-DE" sz="1400" kern="1200" dirty="0">
              <a:sym typeface="Wingdings" panose="05000000000000000000" pitchFamily="2" charset="2"/>
            </a:rPr>
            <a:t> </a:t>
          </a:r>
          <a:r>
            <a:rPr lang="de-DE" sz="1400" kern="1200" dirty="0" err="1">
              <a:sym typeface="Wingdings" panose="05000000000000000000" pitchFamily="2" charset="2"/>
            </a:rPr>
            <a:t>that</a:t>
          </a:r>
          <a:r>
            <a:rPr lang="de-DE" sz="1400" kern="1200" dirty="0">
              <a:sym typeface="Wingdings" panose="05000000000000000000" pitchFamily="2" charset="2"/>
            </a:rPr>
            <a:t> </a:t>
          </a:r>
          <a:r>
            <a:rPr lang="de-DE" sz="1400" kern="1200" dirty="0" err="1">
              <a:sym typeface="Wingdings" panose="05000000000000000000" pitchFamily="2" charset="2"/>
            </a:rPr>
            <a:t>respects</a:t>
          </a:r>
          <a:r>
            <a:rPr lang="de-DE" sz="1400" kern="1200" dirty="0">
              <a:sym typeface="Wingdings" panose="05000000000000000000" pitchFamily="2" charset="2"/>
            </a:rPr>
            <a:t> </a:t>
          </a:r>
          <a:r>
            <a:rPr lang="de-DE" sz="1400" kern="1200" dirty="0" err="1">
              <a:sym typeface="Wingdings" panose="05000000000000000000" pitchFamily="2" charset="2"/>
            </a:rPr>
            <a:t>history</a:t>
          </a:r>
          <a:r>
            <a:rPr lang="de-DE" sz="1400" kern="1200" dirty="0">
              <a:sym typeface="Wingdings" panose="05000000000000000000" pitchFamily="2" charset="2"/>
            </a:rPr>
            <a:t> </a:t>
          </a:r>
          <a:r>
            <a:rPr lang="de-DE" sz="1400" kern="1200" dirty="0" err="1">
              <a:sym typeface="Wingdings" panose="05000000000000000000" pitchFamily="2" charset="2"/>
            </a:rPr>
            <a:t>while</a:t>
          </a:r>
          <a:r>
            <a:rPr lang="de-DE" sz="1400" kern="1200" dirty="0">
              <a:sym typeface="Wingdings" panose="05000000000000000000" pitchFamily="2" charset="2"/>
            </a:rPr>
            <a:t> </a:t>
          </a:r>
          <a:r>
            <a:rPr lang="de-DE" sz="1400" kern="1200" dirty="0" err="1">
              <a:sym typeface="Wingdings" panose="05000000000000000000" pitchFamily="2" charset="2"/>
            </a:rPr>
            <a:t>opening</a:t>
          </a:r>
          <a:r>
            <a:rPr lang="de-DE" sz="1400" kern="1200" dirty="0">
              <a:sym typeface="Wingdings" panose="05000000000000000000" pitchFamily="2" charset="2"/>
            </a:rPr>
            <a:t> </a:t>
          </a:r>
          <a:r>
            <a:rPr lang="de-DE" sz="1400" kern="1200" dirty="0" err="1">
              <a:sym typeface="Wingdings" panose="05000000000000000000" pitchFamily="2" charset="2"/>
            </a:rPr>
            <a:t>up</a:t>
          </a:r>
          <a:r>
            <a:rPr lang="de-DE" sz="1400" kern="1200" dirty="0">
              <a:sym typeface="Wingdings" panose="05000000000000000000" pitchFamily="2" charset="2"/>
            </a:rPr>
            <a:t> </a:t>
          </a:r>
          <a:r>
            <a:rPr lang="de-DE" sz="1400" kern="1200" dirty="0" err="1">
              <a:sym typeface="Wingdings" panose="05000000000000000000" pitchFamily="2" charset="2"/>
            </a:rPr>
            <a:t>new</a:t>
          </a:r>
          <a:r>
            <a:rPr lang="de-DE" sz="1400" kern="1200" dirty="0">
              <a:sym typeface="Wingdings" panose="05000000000000000000" pitchFamily="2" charset="2"/>
            </a:rPr>
            <a:t> </a:t>
          </a:r>
          <a:r>
            <a:rPr lang="de-DE" sz="1400" kern="1200" dirty="0" err="1">
              <a:sym typeface="Wingdings" panose="05000000000000000000" pitchFamily="2" charset="2"/>
            </a:rPr>
            <a:t>vision</a:t>
          </a:r>
          <a:endParaRPr lang="de-DE" sz="1400" kern="1200" dirty="0"/>
        </a:p>
      </dsp:txBody>
      <dsp:txXfrm>
        <a:off x="2081233" y="1958335"/>
        <a:ext cx="1313304" cy="1228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1F14-698D-4A32-BCC3-941E92B2EEEB}">
      <dsp:nvSpPr>
        <dsp:cNvPr id="0" name=""/>
        <dsp:cNvSpPr/>
      </dsp:nvSpPr>
      <dsp:spPr>
        <a:xfrm>
          <a:off x="567" y="0"/>
          <a:ext cx="1475070" cy="3443437"/>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t>Makig</a:t>
          </a:r>
          <a:r>
            <a:rPr lang="de-DE" sz="1600" kern="1200" dirty="0"/>
            <a:t> </a:t>
          </a:r>
          <a:r>
            <a:rPr lang="de-DE" sz="1600" kern="1200" dirty="0" err="1"/>
            <a:t>use</a:t>
          </a:r>
          <a:r>
            <a:rPr lang="de-DE" sz="1600" kern="1200" dirty="0"/>
            <a:t> </a:t>
          </a:r>
          <a:r>
            <a:rPr lang="de-DE" sz="1600" kern="1200" dirty="0" err="1"/>
            <a:t>of</a:t>
          </a:r>
          <a:r>
            <a:rPr lang="de-DE" sz="1600" kern="1200" dirty="0"/>
            <a:t> </a:t>
          </a:r>
          <a:r>
            <a:rPr lang="de-DE" sz="1600" kern="1200" dirty="0" err="1"/>
            <a:t>bigger</a:t>
          </a:r>
          <a:r>
            <a:rPr lang="de-DE" sz="1600" kern="1200" dirty="0"/>
            <a:t> </a:t>
          </a:r>
          <a:r>
            <a:rPr lang="de-DE" sz="1600" kern="1200" dirty="0" err="1"/>
            <a:t>contexts</a:t>
          </a:r>
          <a:r>
            <a:rPr lang="de-DE" sz="1600" kern="1200" dirty="0"/>
            <a:t>/</a:t>
          </a:r>
          <a:r>
            <a:rPr lang="de-DE" sz="1600" kern="1200" dirty="0" err="1"/>
            <a:t>frames</a:t>
          </a:r>
          <a:endParaRPr lang="de-DE" sz="1600" kern="1200" dirty="0"/>
        </a:p>
      </dsp:txBody>
      <dsp:txXfrm>
        <a:off x="567" y="0"/>
        <a:ext cx="1475070" cy="1033031"/>
      </dsp:txXfrm>
    </dsp:sp>
    <dsp:sp modelId="{B93F30CB-A5CD-4787-8FD6-3ABF233210F5}">
      <dsp:nvSpPr>
        <dsp:cNvPr id="0" name=""/>
        <dsp:cNvSpPr/>
      </dsp:nvSpPr>
      <dsp:spPr>
        <a:xfrm>
          <a:off x="148074" y="1034013"/>
          <a:ext cx="1180056" cy="1280864"/>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err="1"/>
            <a:t>Using</a:t>
          </a:r>
          <a:r>
            <a:rPr lang="de-DE" sz="1000" kern="1200" dirty="0"/>
            <a:t> </a:t>
          </a:r>
          <a:r>
            <a:rPr lang="de-DE" sz="1000" kern="1200" dirty="0" err="1"/>
            <a:t>existing</a:t>
          </a:r>
          <a:r>
            <a:rPr lang="de-DE" sz="1000" kern="1200" dirty="0"/>
            <a:t> </a:t>
          </a:r>
          <a:r>
            <a:rPr lang="de-DE" sz="1000" kern="1200" dirty="0" err="1"/>
            <a:t>platforms</a:t>
          </a:r>
          <a:r>
            <a:rPr lang="de-DE" sz="1000" kern="1200" dirty="0"/>
            <a:t>, Docking </a:t>
          </a:r>
          <a:r>
            <a:rPr lang="de-DE" sz="1000" kern="1200" dirty="0" err="1"/>
            <a:t>to</a:t>
          </a:r>
          <a:r>
            <a:rPr lang="de-DE" sz="1000" kern="1200" dirty="0"/>
            <a:t> larger </a:t>
          </a:r>
          <a:r>
            <a:rPr lang="de-DE" sz="1000" kern="1200" dirty="0" err="1"/>
            <a:t>events</a:t>
          </a:r>
          <a:r>
            <a:rPr lang="de-DE" sz="1000" kern="1200" dirty="0"/>
            <a:t>/</a:t>
          </a:r>
          <a:r>
            <a:rPr lang="de-DE" sz="1000" kern="1200" dirty="0" err="1"/>
            <a:t>guided</a:t>
          </a:r>
          <a:r>
            <a:rPr lang="de-DE" sz="1000" kern="1200" dirty="0"/>
            <a:t> </a:t>
          </a:r>
          <a:r>
            <a:rPr lang="de-DE" sz="1000" kern="1200" dirty="0" err="1"/>
            <a:t>tours</a:t>
          </a:r>
          <a:endParaRPr lang="de-DE" sz="1000" kern="1200" dirty="0"/>
        </a:p>
      </dsp:txBody>
      <dsp:txXfrm>
        <a:off x="182637" y="1068576"/>
        <a:ext cx="1110930" cy="1211738"/>
      </dsp:txXfrm>
    </dsp:sp>
    <dsp:sp modelId="{3FB23664-4F91-40E6-A867-486FAC490014}">
      <dsp:nvSpPr>
        <dsp:cNvPr id="0" name=""/>
        <dsp:cNvSpPr/>
      </dsp:nvSpPr>
      <dsp:spPr>
        <a:xfrm>
          <a:off x="148074" y="2511934"/>
          <a:ext cx="1180056" cy="758348"/>
        </a:xfrm>
        <a:prstGeom prst="roundRect">
          <a:avLst>
            <a:gd name="adj" fmla="val 10000"/>
          </a:avLst>
        </a:prstGeom>
        <a:solidFill>
          <a:schemeClr val="accent6">
            <a:shade val="50000"/>
            <a:hueOff val="122808"/>
            <a:satOff val="-5368"/>
            <a:lumOff val="14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t>C.: </a:t>
          </a:r>
          <a:r>
            <a:rPr lang="de-DE" sz="1000" kern="1200" dirty="0" err="1"/>
            <a:t>Seedfestival</a:t>
          </a:r>
          <a:r>
            <a:rPr lang="de-DE" sz="1000" kern="1200" dirty="0"/>
            <a:t>, Eco-Hopping, Day </a:t>
          </a:r>
          <a:r>
            <a:rPr lang="de-DE" sz="1000" kern="1200" dirty="0" err="1"/>
            <a:t>of</a:t>
          </a:r>
          <a:r>
            <a:rPr lang="de-DE" sz="1000" kern="1200" dirty="0"/>
            <a:t> Music, „Rausgegangen“</a:t>
          </a:r>
        </a:p>
      </dsp:txBody>
      <dsp:txXfrm>
        <a:off x="170285" y="2534145"/>
        <a:ext cx="1135634" cy="713926"/>
      </dsp:txXfrm>
    </dsp:sp>
    <dsp:sp modelId="{9AD60DF5-96B7-4D36-9513-EF4A6B3C4A91}">
      <dsp:nvSpPr>
        <dsp:cNvPr id="0" name=""/>
        <dsp:cNvSpPr/>
      </dsp:nvSpPr>
      <dsp:spPr>
        <a:xfrm>
          <a:off x="1586267" y="0"/>
          <a:ext cx="1475070" cy="3443437"/>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t>Cooperations</a:t>
          </a:r>
          <a:endParaRPr lang="de-DE" sz="1600" kern="1200" dirty="0"/>
        </a:p>
      </dsp:txBody>
      <dsp:txXfrm>
        <a:off x="1586267" y="0"/>
        <a:ext cx="1475070" cy="1033031"/>
      </dsp:txXfrm>
    </dsp:sp>
    <dsp:sp modelId="{49641D2D-0E7A-443B-BF52-B3916AF2906D}">
      <dsp:nvSpPr>
        <dsp:cNvPr id="0" name=""/>
        <dsp:cNvSpPr/>
      </dsp:nvSpPr>
      <dsp:spPr>
        <a:xfrm>
          <a:off x="1733774" y="1033539"/>
          <a:ext cx="1180056" cy="743163"/>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err="1"/>
            <a:t>With</a:t>
          </a:r>
          <a:r>
            <a:rPr lang="de-DE" sz="1000" kern="1200" dirty="0"/>
            <a:t> </a:t>
          </a:r>
          <a:r>
            <a:rPr lang="de-DE" sz="1000" kern="1200" dirty="0" err="1"/>
            <a:t>schools</a:t>
          </a:r>
          <a:r>
            <a:rPr lang="de-DE" sz="1000" kern="1200" dirty="0"/>
            <a:t>, </a:t>
          </a:r>
          <a:r>
            <a:rPr lang="de-DE" sz="1000" kern="1200" dirty="0" err="1"/>
            <a:t>unis</a:t>
          </a:r>
          <a:r>
            <a:rPr lang="de-DE" sz="1000" kern="1200" dirty="0"/>
            <a:t>, </a:t>
          </a:r>
          <a:r>
            <a:rPr lang="de-DE" sz="1000" kern="1200" dirty="0" err="1"/>
            <a:t>city</a:t>
          </a:r>
          <a:r>
            <a:rPr lang="de-DE" sz="1000" kern="1200" dirty="0"/>
            <a:t>, </a:t>
          </a:r>
          <a:r>
            <a:rPr lang="de-DE" sz="1000" kern="1200" dirty="0" err="1"/>
            <a:t>other</a:t>
          </a:r>
          <a:r>
            <a:rPr lang="de-DE" sz="1000" kern="1200" dirty="0"/>
            <a:t> </a:t>
          </a:r>
          <a:r>
            <a:rPr lang="de-DE" sz="1000" kern="1200" dirty="0" err="1"/>
            <a:t>gardens</a:t>
          </a:r>
          <a:r>
            <a:rPr lang="de-DE" sz="1000" kern="1200" dirty="0"/>
            <a:t> and initiatives, </a:t>
          </a:r>
          <a:r>
            <a:rPr lang="de-DE" sz="1000" kern="1200" dirty="0" err="1"/>
            <a:t>shops</a:t>
          </a:r>
          <a:endParaRPr lang="de-DE" sz="1000" kern="1200" dirty="0"/>
        </a:p>
      </dsp:txBody>
      <dsp:txXfrm>
        <a:off x="1755541" y="1055306"/>
        <a:ext cx="1136522" cy="699629"/>
      </dsp:txXfrm>
    </dsp:sp>
    <dsp:sp modelId="{AF0990CA-63ED-4656-8C99-4D59F5A24319}">
      <dsp:nvSpPr>
        <dsp:cNvPr id="0" name=""/>
        <dsp:cNvSpPr/>
      </dsp:nvSpPr>
      <dsp:spPr>
        <a:xfrm>
          <a:off x="1733774" y="1891036"/>
          <a:ext cx="1180056" cy="1379720"/>
        </a:xfrm>
        <a:prstGeom prst="roundRect">
          <a:avLst>
            <a:gd name="adj" fmla="val 10000"/>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t>H.: Agreement </a:t>
          </a:r>
          <a:r>
            <a:rPr lang="de-DE" sz="1000" kern="1200" dirty="0" err="1"/>
            <a:t>with</a:t>
          </a:r>
          <a:r>
            <a:rPr lang="de-DE" sz="1000" kern="1200" dirty="0"/>
            <a:t> University in Mexico, </a:t>
          </a:r>
          <a:r>
            <a:rPr lang="de-DE" sz="1000" kern="1200" dirty="0" err="1"/>
            <a:t>Visiting</a:t>
          </a:r>
          <a:r>
            <a:rPr lang="de-DE" sz="1000" kern="1200" dirty="0"/>
            <a:t> </a:t>
          </a:r>
          <a:r>
            <a:rPr lang="de-DE" sz="1000" kern="1200" dirty="0" err="1"/>
            <a:t>other</a:t>
          </a:r>
          <a:r>
            <a:rPr lang="de-DE" sz="1000" kern="1200" dirty="0"/>
            <a:t> Projects and Places/Spaces</a:t>
          </a:r>
        </a:p>
        <a:p>
          <a:pPr marL="0" lvl="0" indent="0" algn="ctr" defTabSz="444500">
            <a:lnSpc>
              <a:spcPct val="90000"/>
            </a:lnSpc>
            <a:spcBef>
              <a:spcPct val="0"/>
            </a:spcBef>
            <a:spcAft>
              <a:spcPct val="35000"/>
            </a:spcAft>
            <a:buNone/>
          </a:pPr>
          <a:r>
            <a:rPr lang="de-DE" sz="1000" kern="1200" dirty="0"/>
            <a:t>C.:  </a:t>
          </a:r>
          <a:r>
            <a:rPr lang="de-DE" sz="1000" kern="1200" dirty="0" err="1"/>
            <a:t>Lobbyism</a:t>
          </a:r>
          <a:endParaRPr lang="de-DE" sz="1000" kern="1200" dirty="0"/>
        </a:p>
      </dsp:txBody>
      <dsp:txXfrm>
        <a:off x="1768337" y="1925599"/>
        <a:ext cx="1110930" cy="1310594"/>
      </dsp:txXfrm>
    </dsp:sp>
    <dsp:sp modelId="{C825DE33-AC56-4BBF-B8C9-D45DFD7EC624}">
      <dsp:nvSpPr>
        <dsp:cNvPr id="0" name=""/>
        <dsp:cNvSpPr/>
      </dsp:nvSpPr>
      <dsp:spPr>
        <a:xfrm>
          <a:off x="3171968" y="0"/>
          <a:ext cx="1475070" cy="3443437"/>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Presence and </a:t>
          </a:r>
          <a:r>
            <a:rPr lang="de-DE" sz="1600" kern="1200" dirty="0" err="1"/>
            <a:t>Openness</a:t>
          </a:r>
          <a:endParaRPr lang="de-DE" sz="1600" kern="1200" dirty="0"/>
        </a:p>
      </dsp:txBody>
      <dsp:txXfrm>
        <a:off x="3171968" y="0"/>
        <a:ext cx="1475070" cy="1033031"/>
      </dsp:txXfrm>
    </dsp:sp>
    <dsp:sp modelId="{149203A2-E394-4EC9-9238-E482A6B51423}">
      <dsp:nvSpPr>
        <dsp:cNvPr id="0" name=""/>
        <dsp:cNvSpPr/>
      </dsp:nvSpPr>
      <dsp:spPr>
        <a:xfrm>
          <a:off x="3319475" y="1033466"/>
          <a:ext cx="1180056" cy="756278"/>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t>Presence, </a:t>
          </a:r>
          <a:r>
            <a:rPr lang="de-DE" sz="1000" kern="1200" dirty="0" err="1"/>
            <a:t>Visibility</a:t>
          </a:r>
          <a:r>
            <a:rPr lang="de-DE" sz="1000" kern="1200" dirty="0"/>
            <a:t>, </a:t>
          </a:r>
          <a:r>
            <a:rPr lang="de-DE" sz="1000" kern="1200" dirty="0" err="1"/>
            <a:t>Being</a:t>
          </a:r>
          <a:r>
            <a:rPr lang="de-DE" sz="1000" kern="1200" dirty="0"/>
            <a:t> </a:t>
          </a:r>
          <a:r>
            <a:rPr lang="de-DE" sz="1000" kern="1200" dirty="0" err="1"/>
            <a:t>spotaneously</a:t>
          </a:r>
          <a:r>
            <a:rPr lang="de-DE" sz="1000" kern="1200" dirty="0"/>
            <a:t> </a:t>
          </a:r>
          <a:r>
            <a:rPr lang="de-DE" sz="1000" kern="1200" dirty="0" err="1"/>
            <a:t>accessible</a:t>
          </a:r>
          <a:r>
            <a:rPr lang="de-DE" sz="1000" kern="1200" dirty="0"/>
            <a:t>, </a:t>
          </a:r>
          <a:r>
            <a:rPr lang="de-DE" sz="1000" kern="1200" dirty="0" err="1"/>
            <a:t>Welcoming</a:t>
          </a:r>
          <a:r>
            <a:rPr lang="de-DE" sz="1000" kern="1200" dirty="0"/>
            <a:t>-Culture</a:t>
          </a:r>
        </a:p>
      </dsp:txBody>
      <dsp:txXfrm>
        <a:off x="3341626" y="1055617"/>
        <a:ext cx="1135754" cy="711976"/>
      </dsp:txXfrm>
    </dsp:sp>
    <dsp:sp modelId="{5070116F-CC8D-451B-BEB0-DB8EA9E69FB5}">
      <dsp:nvSpPr>
        <dsp:cNvPr id="0" name=""/>
        <dsp:cNvSpPr/>
      </dsp:nvSpPr>
      <dsp:spPr>
        <a:xfrm>
          <a:off x="3319475" y="1906095"/>
          <a:ext cx="1180056" cy="1364734"/>
        </a:xfrm>
        <a:prstGeom prst="roundRect">
          <a:avLst>
            <a:gd name="adj" fmla="val 10000"/>
          </a:avLst>
        </a:prstGeom>
        <a:solidFill>
          <a:schemeClr val="accent6">
            <a:shade val="50000"/>
            <a:hueOff val="122808"/>
            <a:satOff val="-5368"/>
            <a:lumOff val="14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t>H.: Volunteers, „</a:t>
          </a:r>
          <a:r>
            <a:rPr lang="de-DE" sz="1000" kern="1200" dirty="0" err="1"/>
            <a:t>estar</a:t>
          </a:r>
          <a:r>
            <a:rPr lang="de-DE" sz="1000" kern="1200" dirty="0"/>
            <a:t> </a:t>
          </a:r>
          <a:r>
            <a:rPr lang="de-DE" sz="1000" kern="1200" dirty="0" err="1"/>
            <a:t>con</a:t>
          </a:r>
          <a:r>
            <a:rPr lang="de-DE" sz="1000" kern="1200" dirty="0"/>
            <a:t> la </a:t>
          </a:r>
          <a:r>
            <a:rPr lang="de-DE" sz="1000" kern="1200" dirty="0" err="1"/>
            <a:t>mesa</a:t>
          </a:r>
          <a:r>
            <a:rPr lang="de-DE" sz="1000" kern="1200" dirty="0"/>
            <a:t> a </a:t>
          </a:r>
          <a:r>
            <a:rPr lang="de-DE" sz="1000" kern="1200" dirty="0" err="1"/>
            <a:t>fuera</a:t>
          </a:r>
          <a:r>
            <a:rPr lang="de-DE" sz="1000" kern="1200" dirty="0"/>
            <a:t>“, </a:t>
          </a:r>
          <a:r>
            <a:rPr lang="de-DE" sz="1000" kern="1200" dirty="0" err="1"/>
            <a:t>merchandise</a:t>
          </a:r>
          <a:endParaRPr lang="de-DE" sz="1000" kern="1200" dirty="0"/>
        </a:p>
        <a:p>
          <a:pPr marL="0" lvl="0" indent="0" algn="ctr" defTabSz="444500">
            <a:lnSpc>
              <a:spcPct val="90000"/>
            </a:lnSpc>
            <a:spcBef>
              <a:spcPct val="0"/>
            </a:spcBef>
            <a:spcAft>
              <a:spcPct val="35000"/>
            </a:spcAft>
            <a:buNone/>
          </a:pPr>
          <a:r>
            <a:rPr lang="de-DE" sz="1000" kern="1200" dirty="0"/>
            <a:t>C.: </a:t>
          </a:r>
          <a:r>
            <a:rPr lang="de-DE" sz="1000" kern="1200" dirty="0" err="1"/>
            <a:t>Visibility</a:t>
          </a:r>
          <a:r>
            <a:rPr lang="de-DE" sz="1000" kern="1200" dirty="0"/>
            <a:t> in </a:t>
          </a:r>
          <a:r>
            <a:rPr lang="de-DE" sz="1000" kern="1200" dirty="0" err="1"/>
            <a:t>the</a:t>
          </a:r>
          <a:r>
            <a:rPr lang="de-DE" sz="1000" kern="1200" dirty="0"/>
            <a:t> </a:t>
          </a:r>
          <a:r>
            <a:rPr lang="de-DE" sz="1000" kern="1200" dirty="0" err="1"/>
            <a:t>public</a:t>
          </a:r>
          <a:r>
            <a:rPr lang="de-DE" sz="1000" kern="1200" dirty="0"/>
            <a:t> </a:t>
          </a:r>
          <a:r>
            <a:rPr lang="de-DE" sz="1000" kern="1200" dirty="0" err="1"/>
            <a:t>space</a:t>
          </a:r>
          <a:r>
            <a:rPr lang="de-DE" sz="1000" kern="1200" dirty="0"/>
            <a:t>, Breakfast </a:t>
          </a:r>
          <a:r>
            <a:rPr lang="de-DE" sz="1000" kern="1200" dirty="0" err="1"/>
            <a:t>for</a:t>
          </a:r>
          <a:r>
            <a:rPr lang="de-DE" sz="1000" kern="1200" dirty="0"/>
            <a:t> Newcomers</a:t>
          </a:r>
        </a:p>
      </dsp:txBody>
      <dsp:txXfrm>
        <a:off x="3354038" y="1940658"/>
        <a:ext cx="1110930" cy="1295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4A229-1970-4749-A8E8-8605419DFB94}">
      <dsp:nvSpPr>
        <dsp:cNvPr id="0" name=""/>
        <dsp:cNvSpPr/>
      </dsp:nvSpPr>
      <dsp:spPr>
        <a:xfrm>
          <a:off x="0" y="0"/>
          <a:ext cx="1706617" cy="3395133"/>
        </a:xfrm>
        <a:prstGeom prst="roundRect">
          <a:avLst>
            <a:gd name="adj" fmla="val 10000"/>
          </a:avLst>
        </a:prstGeom>
        <a:gradFill flip="none" rotWithShape="1">
          <a:gsLst>
            <a:gs pos="0">
              <a:schemeClr val="accent1">
                <a:lumMod val="20000"/>
                <a:lumOff val="80000"/>
              </a:schemeClr>
            </a:gs>
            <a:gs pos="100000">
              <a:schemeClr val="accent6">
                <a:lumMod val="20000"/>
                <a:lumOff val="80000"/>
              </a:schemeClr>
            </a:gs>
          </a:gsLst>
          <a:lin ang="189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Educational and Fun </a:t>
          </a:r>
          <a:r>
            <a:rPr lang="de-DE" sz="2000" kern="1200" dirty="0" err="1"/>
            <a:t>Activities</a:t>
          </a:r>
          <a:endParaRPr lang="de-DE" sz="2000" kern="1200" dirty="0"/>
        </a:p>
      </dsp:txBody>
      <dsp:txXfrm>
        <a:off x="0" y="0"/>
        <a:ext cx="1706617" cy="1018539"/>
      </dsp:txXfrm>
    </dsp:sp>
    <dsp:sp modelId="{DF44A7EA-B961-4C02-991C-D4E6D046BC30}">
      <dsp:nvSpPr>
        <dsp:cNvPr id="0" name=""/>
        <dsp:cNvSpPr/>
      </dsp:nvSpPr>
      <dsp:spPr>
        <a:xfrm>
          <a:off x="170661" y="1002187"/>
          <a:ext cx="1365293" cy="2206836"/>
        </a:xfrm>
        <a:prstGeom prst="roundRect">
          <a:avLst>
            <a:gd name="adj" fmla="val 10000"/>
          </a:avLst>
        </a:prstGeom>
        <a:gradFill rotWithShape="0">
          <a:gsLst>
            <a:gs pos="0">
              <a:schemeClr val="accent1">
                <a:lumMod val="40000"/>
                <a:lumOff val="60000"/>
              </a:schemeClr>
            </a:gs>
            <a:gs pos="100000">
              <a:schemeClr val="accent6">
                <a:lumMod val="20000"/>
                <a:lumOff val="80000"/>
              </a:schemeClr>
            </a:gs>
          </a:gsLst>
          <a:lin ang="1890000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900" kern="1200" dirty="0">
              <a:solidFill>
                <a:schemeClr val="bg2">
                  <a:lumMod val="25000"/>
                </a:schemeClr>
              </a:solidFill>
            </a:rPr>
            <a:t>H.: Radio </a:t>
          </a:r>
          <a:r>
            <a:rPr lang="de-DE" sz="900" kern="1200" dirty="0" err="1">
              <a:solidFill>
                <a:schemeClr val="bg2">
                  <a:lumMod val="25000"/>
                </a:schemeClr>
              </a:solidFill>
            </a:rPr>
            <a:t>Hortigas</a:t>
          </a:r>
          <a:r>
            <a:rPr lang="de-DE" sz="900" kern="1200" dirty="0">
              <a:solidFill>
                <a:schemeClr val="bg2">
                  <a:lumMod val="25000"/>
                </a:schemeClr>
              </a:solidFill>
            </a:rPr>
            <a:t>, Presence in social </a:t>
          </a:r>
          <a:r>
            <a:rPr lang="de-DE" sz="900" kern="1200" dirty="0" err="1">
              <a:solidFill>
                <a:schemeClr val="bg2">
                  <a:lumMod val="25000"/>
                </a:schemeClr>
              </a:solidFill>
            </a:rPr>
            <a:t>library</a:t>
          </a:r>
          <a:r>
            <a:rPr lang="de-DE" sz="900" kern="1200" dirty="0">
              <a:solidFill>
                <a:schemeClr val="bg2">
                  <a:lumMod val="25000"/>
                </a:schemeClr>
              </a:solidFill>
            </a:rPr>
            <a:t>, Lectures/Workshops in Granada, Agri-Olympic-Games in </a:t>
          </a:r>
          <a:r>
            <a:rPr lang="de-DE" sz="900" kern="1200" dirty="0" err="1">
              <a:solidFill>
                <a:schemeClr val="bg2">
                  <a:lumMod val="25000"/>
                </a:schemeClr>
              </a:solidFill>
            </a:rPr>
            <a:t>Dúrcal</a:t>
          </a:r>
          <a:r>
            <a:rPr lang="de-DE" sz="900" kern="1200" dirty="0">
              <a:solidFill>
                <a:schemeClr val="bg2">
                  <a:lumMod val="25000"/>
                </a:schemeClr>
              </a:solidFill>
            </a:rPr>
            <a:t>, Partys</a:t>
          </a:r>
        </a:p>
        <a:p>
          <a:pPr marL="0" lvl="0" indent="0" algn="ctr" defTabSz="400050">
            <a:lnSpc>
              <a:spcPct val="90000"/>
            </a:lnSpc>
            <a:spcBef>
              <a:spcPct val="0"/>
            </a:spcBef>
            <a:spcAft>
              <a:spcPct val="35000"/>
            </a:spcAft>
            <a:buNone/>
          </a:pPr>
          <a:r>
            <a:rPr lang="de-DE" sz="900" kern="1200" dirty="0">
              <a:solidFill>
                <a:schemeClr val="bg2">
                  <a:lumMod val="25000"/>
                </a:schemeClr>
              </a:solidFill>
            </a:rPr>
            <a:t>C.: Easter-</a:t>
          </a:r>
          <a:r>
            <a:rPr lang="de-DE" sz="900" kern="1200" dirty="0" err="1">
              <a:solidFill>
                <a:schemeClr val="bg2">
                  <a:lumMod val="25000"/>
                </a:schemeClr>
              </a:solidFill>
            </a:rPr>
            <a:t>treasure</a:t>
          </a:r>
          <a:r>
            <a:rPr lang="de-DE" sz="900" kern="1200" dirty="0">
              <a:solidFill>
                <a:schemeClr val="bg2">
                  <a:lumMod val="25000"/>
                </a:schemeClr>
              </a:solidFill>
            </a:rPr>
            <a:t>-</a:t>
          </a:r>
          <a:r>
            <a:rPr lang="de-DE" sz="900" kern="1200" dirty="0" err="1">
              <a:solidFill>
                <a:schemeClr val="bg2">
                  <a:lumMod val="25000"/>
                </a:schemeClr>
              </a:solidFill>
            </a:rPr>
            <a:t>hunt</a:t>
          </a:r>
          <a:r>
            <a:rPr lang="de-DE" sz="900" kern="1200" dirty="0">
              <a:solidFill>
                <a:schemeClr val="bg2">
                  <a:lumMod val="25000"/>
                </a:schemeClr>
              </a:solidFill>
            </a:rPr>
            <a:t>, Plant-swap-meetings, Urban </a:t>
          </a:r>
          <a:r>
            <a:rPr lang="de-DE" sz="900" kern="1200" dirty="0" err="1">
              <a:solidFill>
                <a:schemeClr val="bg2">
                  <a:lumMod val="25000"/>
                </a:schemeClr>
              </a:solidFill>
            </a:rPr>
            <a:t>gardening</a:t>
          </a:r>
          <a:r>
            <a:rPr lang="de-DE" sz="900" kern="1200" dirty="0">
              <a:solidFill>
                <a:schemeClr val="bg2">
                  <a:lumMod val="25000"/>
                </a:schemeClr>
              </a:solidFill>
            </a:rPr>
            <a:t> </a:t>
          </a:r>
          <a:r>
            <a:rPr lang="de-DE" sz="900" kern="1200" dirty="0" err="1">
              <a:solidFill>
                <a:schemeClr val="bg2">
                  <a:lumMod val="25000"/>
                </a:schemeClr>
              </a:solidFill>
            </a:rPr>
            <a:t>tours</a:t>
          </a:r>
          <a:r>
            <a:rPr lang="de-DE" sz="900" kern="1200" dirty="0">
              <a:solidFill>
                <a:schemeClr val="bg2">
                  <a:lumMod val="25000"/>
                </a:schemeClr>
              </a:solidFill>
            </a:rPr>
            <a:t>, </a:t>
          </a:r>
          <a:r>
            <a:rPr lang="de-DE" sz="900" kern="1200" dirty="0" err="1">
              <a:solidFill>
                <a:schemeClr val="bg2">
                  <a:lumMod val="25000"/>
                </a:schemeClr>
              </a:solidFill>
            </a:rPr>
            <a:t>cooking</a:t>
          </a:r>
          <a:r>
            <a:rPr lang="de-DE" sz="900" kern="1200" dirty="0">
              <a:solidFill>
                <a:schemeClr val="bg2">
                  <a:lumMod val="25000"/>
                </a:schemeClr>
              </a:solidFill>
            </a:rPr>
            <a:t>/</a:t>
          </a:r>
          <a:r>
            <a:rPr lang="de-DE" sz="900" kern="1200" dirty="0" err="1">
              <a:solidFill>
                <a:schemeClr val="bg2">
                  <a:lumMod val="25000"/>
                </a:schemeClr>
              </a:solidFill>
            </a:rPr>
            <a:t>fermentation</a:t>
          </a:r>
          <a:r>
            <a:rPr lang="de-DE" sz="900" kern="1200" dirty="0">
              <a:solidFill>
                <a:schemeClr val="bg2">
                  <a:lumMod val="25000"/>
                </a:schemeClr>
              </a:solidFill>
            </a:rPr>
            <a:t>/etc. -Events, </a:t>
          </a:r>
          <a:r>
            <a:rPr lang="de-DE" sz="900" kern="1200" dirty="0" err="1">
              <a:solidFill>
                <a:schemeClr val="bg2">
                  <a:lumMod val="25000"/>
                </a:schemeClr>
              </a:solidFill>
            </a:rPr>
            <a:t>Water</a:t>
          </a:r>
          <a:r>
            <a:rPr lang="de-DE" sz="900" kern="1200" dirty="0">
              <a:solidFill>
                <a:schemeClr val="bg2">
                  <a:lumMod val="25000"/>
                </a:schemeClr>
              </a:solidFill>
            </a:rPr>
            <a:t>-management-workshops, </a:t>
          </a:r>
          <a:r>
            <a:rPr lang="de-DE" sz="900" kern="1200" dirty="0" err="1">
              <a:solidFill>
                <a:schemeClr val="bg2">
                  <a:lumMod val="25000"/>
                </a:schemeClr>
              </a:solidFill>
            </a:rPr>
            <a:t>Concerts</a:t>
          </a:r>
          <a:r>
            <a:rPr lang="de-DE" sz="900" kern="1200" dirty="0">
              <a:solidFill>
                <a:schemeClr val="bg2">
                  <a:lumMod val="25000"/>
                </a:schemeClr>
              </a:solidFill>
            </a:rPr>
            <a:t>, Café, </a:t>
          </a:r>
          <a:r>
            <a:rPr lang="de-DE" sz="900" kern="1200" dirty="0" err="1">
              <a:solidFill>
                <a:schemeClr val="bg2">
                  <a:lumMod val="25000"/>
                </a:schemeClr>
              </a:solidFill>
            </a:rPr>
            <a:t>Intersectional</a:t>
          </a:r>
          <a:r>
            <a:rPr lang="de-DE" sz="900" kern="1200" dirty="0">
              <a:solidFill>
                <a:schemeClr val="bg2">
                  <a:lumMod val="25000"/>
                </a:schemeClr>
              </a:solidFill>
            </a:rPr>
            <a:t> </a:t>
          </a:r>
          <a:r>
            <a:rPr lang="de-DE" sz="900" kern="1200" dirty="0" err="1">
              <a:solidFill>
                <a:schemeClr val="bg2">
                  <a:lumMod val="25000"/>
                </a:schemeClr>
              </a:solidFill>
            </a:rPr>
            <a:t>activities</a:t>
          </a:r>
          <a:endParaRPr lang="de-DE" sz="900" kern="1200" dirty="0">
            <a:solidFill>
              <a:schemeClr val="bg2">
                <a:lumMod val="25000"/>
              </a:schemeClr>
            </a:solidFill>
          </a:endParaRPr>
        </a:p>
      </dsp:txBody>
      <dsp:txXfrm>
        <a:off x="210649" y="1042175"/>
        <a:ext cx="1285317" cy="21268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9C988-BD67-4478-A949-D72D5C6261EF}" type="datetimeFigureOut">
              <a:rPr lang="fr-FR" smtClean="0"/>
              <a:t>14/06/2023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F80B3-EDB7-46D1-A893-C64AC5C932E3}" type="slidenum">
              <a:rPr lang="fr-FR" smtClean="0"/>
              <a:t>‹Nr.›</a:t>
            </a:fld>
            <a:endParaRPr lang="fr-FR"/>
          </a:p>
        </p:txBody>
      </p:sp>
    </p:spTree>
    <p:extLst>
      <p:ext uri="{BB962C8B-B14F-4D97-AF65-F5344CB8AC3E}">
        <p14:creationId xmlns:p14="http://schemas.microsoft.com/office/powerpoint/2010/main" val="241192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6F80B3-EDB7-46D1-A893-C64AC5C932E3}" type="slidenum">
              <a:rPr lang="fr-FR" smtClean="0"/>
              <a:t>2</a:t>
            </a:fld>
            <a:endParaRPr lang="fr-FR"/>
          </a:p>
        </p:txBody>
      </p:sp>
    </p:spTree>
    <p:extLst>
      <p:ext uri="{BB962C8B-B14F-4D97-AF65-F5344CB8AC3E}">
        <p14:creationId xmlns:p14="http://schemas.microsoft.com/office/powerpoint/2010/main" val="603246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6DB4F-F8EC-4588-BBA6-5546FFF577D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7833171-217C-4819-A56B-4613987F4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8" name="Picture 7">
            <a:extLst>
              <a:ext uri="{FF2B5EF4-FFF2-40B4-BE49-F238E27FC236}">
                <a16:creationId xmlns:a16="http://schemas.microsoft.com/office/drawing/2014/main" id="{C310898D-9E2D-4048-BDC3-E7A7D5AE1C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93027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3B2E6-82C5-4FF1-819B-C0F8FB54F594}"/>
              </a:ext>
            </a:extLst>
          </p:cNvPr>
          <p:cNvSpPr>
            <a:spLocks noGrp="1"/>
          </p:cNvSpPr>
          <p:nvPr>
            <p:ph type="title"/>
          </p:nvPr>
        </p:nvSpPr>
        <p:spPr>
          <a:xfrm>
            <a:off x="838200" y="365125"/>
            <a:ext cx="10515600" cy="1325563"/>
          </a:xfrm>
          <a:prstGeom prst="rect">
            <a:avLst/>
          </a:prstGeom>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datum 2">
            <a:extLst>
              <a:ext uri="{FF2B5EF4-FFF2-40B4-BE49-F238E27FC236}">
                <a16:creationId xmlns:a16="http://schemas.microsoft.com/office/drawing/2014/main" id="{E32C5B5B-E1A7-4E26-BF02-00D7CBD5E884}"/>
              </a:ext>
            </a:extLst>
          </p:cNvPr>
          <p:cNvSpPr>
            <a:spLocks noGrp="1"/>
          </p:cNvSpPr>
          <p:nvPr>
            <p:ph type="dt" sz="half" idx="10"/>
          </p:nvPr>
        </p:nvSpPr>
        <p:spPr/>
        <p:txBody>
          <a:bodyPr/>
          <a:lstStyle/>
          <a:p>
            <a:r>
              <a:rPr lang="fr-GF"/>
              <a:t>13/01/2022</a:t>
            </a:r>
            <a:endParaRPr lang="fr-FR" dirty="0"/>
          </a:p>
        </p:txBody>
      </p:sp>
      <p:sp>
        <p:nvSpPr>
          <p:cNvPr id="4" name="Tijdelijke aanduiding voor voettekst 3">
            <a:extLst>
              <a:ext uri="{FF2B5EF4-FFF2-40B4-BE49-F238E27FC236}">
                <a16:creationId xmlns:a16="http://schemas.microsoft.com/office/drawing/2014/main" id="{DC141AF6-C51E-48B1-879D-8FCEF7BE069B}"/>
              </a:ext>
            </a:extLst>
          </p:cNvPr>
          <p:cNvSpPr>
            <a:spLocks noGrp="1"/>
          </p:cNvSpPr>
          <p:nvPr>
            <p:ph type="ftr" sz="quarter" idx="11"/>
          </p:nvPr>
        </p:nvSpPr>
        <p:spPr/>
        <p:txBody>
          <a:bodyPr/>
          <a:lstStyle/>
          <a:p>
            <a:endParaRPr lang="fr-FR" dirty="0"/>
          </a:p>
        </p:txBody>
      </p:sp>
      <p:sp>
        <p:nvSpPr>
          <p:cNvPr id="5" name="Tijdelijke aanduiding voor dianummer 4">
            <a:extLst>
              <a:ext uri="{FF2B5EF4-FFF2-40B4-BE49-F238E27FC236}">
                <a16:creationId xmlns:a16="http://schemas.microsoft.com/office/drawing/2014/main" id="{0F1C09C2-1AD5-426C-9111-C055C0AAF513}"/>
              </a:ext>
            </a:extLst>
          </p:cNvPr>
          <p:cNvSpPr>
            <a:spLocks noGrp="1"/>
          </p:cNvSpPr>
          <p:nvPr>
            <p:ph type="sldNum" sz="quarter" idx="12"/>
          </p:nvPr>
        </p:nvSpPr>
        <p:spPr/>
        <p:txBody>
          <a:bodyPr/>
          <a:lstStyle/>
          <a:p>
            <a:fld id="{9E970724-937E-45AB-96F2-8EDE8CA52F82}" type="slidenum">
              <a:rPr lang="fr-FR" smtClean="0"/>
              <a:t>‹Nr.›</a:t>
            </a:fld>
            <a:endParaRPr lang="fr-FR" dirty="0"/>
          </a:p>
        </p:txBody>
      </p:sp>
      <p:pic>
        <p:nvPicPr>
          <p:cNvPr id="6" name="Image 6">
            <a:extLst>
              <a:ext uri="{FF2B5EF4-FFF2-40B4-BE49-F238E27FC236}">
                <a16:creationId xmlns:a16="http://schemas.microsoft.com/office/drawing/2014/main" id="{D4D747AB-D8AF-4FA5-AC81-4D81C7AF5A32}"/>
              </a:ext>
            </a:extLst>
          </p:cNvPr>
          <p:cNvPicPr>
            <a:picLocks noChangeAspect="1"/>
          </p:cNvPicPr>
          <p:nvPr userDrawn="1"/>
        </p:nvPicPr>
        <p:blipFill>
          <a:blip r:embed="rId2"/>
          <a:stretch>
            <a:fillRect/>
          </a:stretch>
        </p:blipFill>
        <p:spPr>
          <a:xfrm>
            <a:off x="72102" y="6109904"/>
            <a:ext cx="12119898" cy="865707"/>
          </a:xfrm>
          <a:prstGeom prst="rect">
            <a:avLst/>
          </a:prstGeom>
        </p:spPr>
      </p:pic>
    </p:spTree>
    <p:extLst>
      <p:ext uri="{BB962C8B-B14F-4D97-AF65-F5344CB8AC3E}">
        <p14:creationId xmlns:p14="http://schemas.microsoft.com/office/powerpoint/2010/main" val="396971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E660E-2B79-46BB-B4B8-3E29A1C18ADB}"/>
              </a:ext>
            </a:extLst>
          </p:cNvPr>
          <p:cNvSpPr>
            <a:spLocks noGrp="1"/>
          </p:cNvSpPr>
          <p:nvPr>
            <p:ph type="title"/>
          </p:nvPr>
        </p:nvSpPr>
        <p:spPr>
          <a:xfrm>
            <a:off x="838200" y="365125"/>
            <a:ext cx="10515600" cy="1325563"/>
          </a:xfrm>
          <a:prstGeom prst="rect">
            <a:avLst/>
          </a:prstGeom>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412871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7ECEB-486A-4F94-A1DA-02E49F34E95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9D1A971-DE72-455C-B3AA-718CBE5EEC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45840-5967-4DE3-84D4-9B480B4BF34A}"/>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2C719FDA-1F1E-4387-82C1-8C194D9772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381307-0642-4578-8A16-7CBCC63E1EAC}"/>
              </a:ext>
            </a:extLst>
          </p:cNvPr>
          <p:cNvSpPr>
            <a:spLocks noGrp="1"/>
          </p:cNvSpPr>
          <p:nvPr>
            <p:ph type="sldNum" sz="quarter" idx="12"/>
          </p:nvPr>
        </p:nvSpPr>
        <p:spPr/>
        <p:txBody>
          <a:bodyPr/>
          <a:lstStyle/>
          <a:p>
            <a:fld id="{BB6B3C3E-9AE0-410E-97AD-4B585D97B674}" type="slidenum">
              <a:rPr lang="nl-NL" smtClean="0"/>
              <a:t>‹Nr.›</a:t>
            </a:fld>
            <a:endParaRPr lang="nl-NL"/>
          </a:p>
        </p:txBody>
      </p:sp>
      <p:pic>
        <p:nvPicPr>
          <p:cNvPr id="7" name="Picture 7">
            <a:extLst>
              <a:ext uri="{FF2B5EF4-FFF2-40B4-BE49-F238E27FC236}">
                <a16:creationId xmlns:a16="http://schemas.microsoft.com/office/drawing/2014/main" id="{A52F9D49-ACDF-4CEC-877E-68C8D2AFF4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4961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DB1A5-79D2-44FA-AECA-153DFACF9D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0A8F750-F89D-43B6-B82B-706203B1F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7CF519E-8CC5-4374-8DC2-0A56F494AF85}"/>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EAA2A74D-DD36-4952-AB09-4CE717759D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3390C9-D611-4242-8B99-6172A82FF453}"/>
              </a:ext>
            </a:extLst>
          </p:cNvPr>
          <p:cNvSpPr>
            <a:spLocks noGrp="1"/>
          </p:cNvSpPr>
          <p:nvPr>
            <p:ph type="sldNum" sz="quarter" idx="12"/>
          </p:nvPr>
        </p:nvSpPr>
        <p:spPr/>
        <p:txBody>
          <a:bodyPr/>
          <a:lstStyle/>
          <a:p>
            <a:fld id="{BB6B3C3E-9AE0-410E-97AD-4B585D97B674}" type="slidenum">
              <a:rPr lang="nl-NL" smtClean="0"/>
              <a:t>‹Nr.›</a:t>
            </a:fld>
            <a:endParaRPr lang="nl-NL"/>
          </a:p>
        </p:txBody>
      </p:sp>
      <p:pic>
        <p:nvPicPr>
          <p:cNvPr id="7" name="Picture 7">
            <a:extLst>
              <a:ext uri="{FF2B5EF4-FFF2-40B4-BE49-F238E27FC236}">
                <a16:creationId xmlns:a16="http://schemas.microsoft.com/office/drawing/2014/main" id="{82B7BAF8-9485-4D2D-9150-3AF7D6848F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259481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1D232-11F4-4198-B99C-1B1E55C85FC2}"/>
              </a:ext>
            </a:extLst>
          </p:cNvPr>
          <p:cNvSpPr>
            <a:spLocks noGrp="1"/>
          </p:cNvSpPr>
          <p:nvPr>
            <p:ph type="title"/>
          </p:nvPr>
        </p:nvSpPr>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9A4BC6BF-FE6E-450A-8A57-4762904EEB01}"/>
              </a:ext>
            </a:extLst>
          </p:cNvPr>
          <p:cNvSpPr>
            <a:spLocks noGrp="1"/>
          </p:cNvSpPr>
          <p:nvPr>
            <p:ph sz="half" idx="1"/>
          </p:nvPr>
        </p:nvSpPr>
        <p:spPr>
          <a:xfrm>
            <a:off x="838200" y="1825625"/>
            <a:ext cx="5181600" cy="4351338"/>
          </a:xfrm>
        </p:spPr>
        <p:txBody>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inhoud 3">
            <a:extLst>
              <a:ext uri="{FF2B5EF4-FFF2-40B4-BE49-F238E27FC236}">
                <a16:creationId xmlns:a16="http://schemas.microsoft.com/office/drawing/2014/main" id="{926A95CF-BE68-4E06-98B5-C08DB3B8D5F3}"/>
              </a:ext>
            </a:extLst>
          </p:cNvPr>
          <p:cNvSpPr>
            <a:spLocks noGrp="1"/>
          </p:cNvSpPr>
          <p:nvPr>
            <p:ph sz="half" idx="2"/>
          </p:nvPr>
        </p:nvSpPr>
        <p:spPr>
          <a:xfrm>
            <a:off x="6172200" y="1825625"/>
            <a:ext cx="5181600" cy="4351338"/>
          </a:xfrm>
        </p:spPr>
        <p:txBody>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5" name="Tijdelijke aanduiding voor datum 4">
            <a:extLst>
              <a:ext uri="{FF2B5EF4-FFF2-40B4-BE49-F238E27FC236}">
                <a16:creationId xmlns:a16="http://schemas.microsoft.com/office/drawing/2014/main" id="{C5025DC3-31AE-44EF-94D6-B3F637F098A7}"/>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6" name="Tijdelijke aanduiding voor voettekst 5">
            <a:extLst>
              <a:ext uri="{FF2B5EF4-FFF2-40B4-BE49-F238E27FC236}">
                <a16:creationId xmlns:a16="http://schemas.microsoft.com/office/drawing/2014/main" id="{A312B18B-26A0-4033-AFA2-2C80F9813C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F0410D-7DB0-4230-8124-90433277A874}"/>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161366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0D5C8-8F25-4E19-B68A-009C51CD5E7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327F628-325F-443D-8488-98333B984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FBC268-CAE1-46D1-A2F0-3F08B95322A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92ED5DE-380F-4F28-BAAC-7DC94C7FF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74559F-E3B8-4808-95D7-AB92CE0D047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17A981-6729-4DAB-BC7D-871F58B40BF6}"/>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8" name="Tijdelijke aanduiding voor voettekst 7">
            <a:extLst>
              <a:ext uri="{FF2B5EF4-FFF2-40B4-BE49-F238E27FC236}">
                <a16:creationId xmlns:a16="http://schemas.microsoft.com/office/drawing/2014/main" id="{D0546FFD-343A-4527-88DD-6878B28D28A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C504708-097D-48A0-9EC8-8A5BAD66AFDC}"/>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269102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3E74B-BB31-4579-823C-B00370D9AD6E}"/>
              </a:ext>
            </a:extLst>
          </p:cNvPr>
          <p:cNvSpPr>
            <a:spLocks noGrp="1"/>
          </p:cNvSpPr>
          <p:nvPr>
            <p:ph type="title"/>
          </p:nvPr>
        </p:nvSpPr>
        <p:spPr/>
        <p:txBody>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datum 2">
            <a:extLst>
              <a:ext uri="{FF2B5EF4-FFF2-40B4-BE49-F238E27FC236}">
                <a16:creationId xmlns:a16="http://schemas.microsoft.com/office/drawing/2014/main" id="{476E7EF2-CD50-4897-9DCB-A72F5471C190}"/>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4" name="Tijdelijke aanduiding voor voettekst 3">
            <a:extLst>
              <a:ext uri="{FF2B5EF4-FFF2-40B4-BE49-F238E27FC236}">
                <a16:creationId xmlns:a16="http://schemas.microsoft.com/office/drawing/2014/main" id="{18F41545-2518-45D0-9D9D-75FB260DFAB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CF5156-5EAA-4202-BD73-24EE0536BBF7}"/>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75127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7BE0B0D-E0C7-49F6-B0E2-56FF1E147E52}"/>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3" name="Tijdelijke aanduiding voor voettekst 2">
            <a:extLst>
              <a:ext uri="{FF2B5EF4-FFF2-40B4-BE49-F238E27FC236}">
                <a16:creationId xmlns:a16="http://schemas.microsoft.com/office/drawing/2014/main" id="{13F4AA87-7EBF-4175-8D1E-9DBBF46B3FF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15F3005-451C-437A-B1B4-64FBB6A7373C}"/>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140149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A9320-A78F-4B71-9943-785B9AB322E4}"/>
              </a:ext>
            </a:extLst>
          </p:cNvPr>
          <p:cNvSpPr>
            <a:spLocks noGrp="1"/>
          </p:cNvSpPr>
          <p:nvPr>
            <p:ph type="title"/>
          </p:nvPr>
        </p:nvSpPr>
        <p:spPr>
          <a:xfrm>
            <a:off x="839788" y="457200"/>
            <a:ext cx="3932237" cy="1600200"/>
          </a:xfrm>
        </p:spPr>
        <p:txBody>
          <a:bodyPr anchor="b"/>
          <a:lstStyle>
            <a:lvl1pPr>
              <a:defRPr sz="32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DFE9C33D-188B-431C-82F7-6FC53B720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tekst 3">
            <a:extLst>
              <a:ext uri="{FF2B5EF4-FFF2-40B4-BE49-F238E27FC236}">
                <a16:creationId xmlns:a16="http://schemas.microsoft.com/office/drawing/2014/main" id="{530F7A5C-8425-4A14-BCA0-00B3B383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
        <p:nvSpPr>
          <p:cNvPr id="5" name="Tijdelijke aanduiding voor datum 4">
            <a:extLst>
              <a:ext uri="{FF2B5EF4-FFF2-40B4-BE49-F238E27FC236}">
                <a16:creationId xmlns:a16="http://schemas.microsoft.com/office/drawing/2014/main" id="{D27D1324-5219-404C-9D6A-3772CE5A069F}"/>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6" name="Tijdelijke aanduiding voor voettekst 5">
            <a:extLst>
              <a:ext uri="{FF2B5EF4-FFF2-40B4-BE49-F238E27FC236}">
                <a16:creationId xmlns:a16="http://schemas.microsoft.com/office/drawing/2014/main" id="{EA7A9085-63FC-4826-A895-0B7A20EDE5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C5597B-BC1E-4BF0-B884-C1B34C441252}"/>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364028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2C951-8DBD-48D3-AA7D-0FE9465EBDD5}"/>
              </a:ext>
            </a:extLst>
          </p:cNvPr>
          <p:cNvSpPr>
            <a:spLocks noGrp="1"/>
          </p:cNvSpPr>
          <p:nvPr>
            <p:ph type="title"/>
          </p:nvPr>
        </p:nvSpPr>
        <p:spPr>
          <a:xfrm>
            <a:off x="839788" y="457200"/>
            <a:ext cx="3932237" cy="1600200"/>
          </a:xfrm>
        </p:spPr>
        <p:txBody>
          <a:bodyPr anchor="b"/>
          <a:lstStyle>
            <a:lvl1pPr>
              <a:defRPr sz="32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afbeelding 2">
            <a:extLst>
              <a:ext uri="{FF2B5EF4-FFF2-40B4-BE49-F238E27FC236}">
                <a16:creationId xmlns:a16="http://schemas.microsoft.com/office/drawing/2014/main" id="{08BCA60B-EAF0-49AD-9E05-5650763F1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Tijdelijke aanduiding voor tekst 3">
            <a:extLst>
              <a:ext uri="{FF2B5EF4-FFF2-40B4-BE49-F238E27FC236}">
                <a16:creationId xmlns:a16="http://schemas.microsoft.com/office/drawing/2014/main" id="{94F7540E-B00B-49D5-9CF3-ACE87394F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
        <p:nvSpPr>
          <p:cNvPr id="5" name="Tijdelijke aanduiding voor datum 4">
            <a:extLst>
              <a:ext uri="{FF2B5EF4-FFF2-40B4-BE49-F238E27FC236}">
                <a16:creationId xmlns:a16="http://schemas.microsoft.com/office/drawing/2014/main" id="{B2F9537E-92CF-4429-8478-DB04D5128915}"/>
              </a:ext>
            </a:extLst>
          </p:cNvPr>
          <p:cNvSpPr>
            <a:spLocks noGrp="1"/>
          </p:cNvSpPr>
          <p:nvPr>
            <p:ph type="dt" sz="half" idx="10"/>
          </p:nvPr>
        </p:nvSpPr>
        <p:spPr/>
        <p:txBody>
          <a:bodyPr/>
          <a:lstStyle/>
          <a:p>
            <a:fld id="{419150F3-87F6-41E3-9050-4DF2F2E7912A}" type="datetimeFigureOut">
              <a:rPr lang="nl-NL" smtClean="0"/>
              <a:t>14-6-2023</a:t>
            </a:fld>
            <a:endParaRPr lang="nl-NL"/>
          </a:p>
        </p:txBody>
      </p:sp>
      <p:sp>
        <p:nvSpPr>
          <p:cNvPr id="6" name="Tijdelijke aanduiding voor voettekst 5">
            <a:extLst>
              <a:ext uri="{FF2B5EF4-FFF2-40B4-BE49-F238E27FC236}">
                <a16:creationId xmlns:a16="http://schemas.microsoft.com/office/drawing/2014/main" id="{BCDBD70C-C710-4E7C-A8DF-A5AD49B85F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892A69-C05F-4CA8-87B5-91230C98F556}"/>
              </a:ext>
            </a:extLst>
          </p:cNvPr>
          <p:cNvSpPr>
            <a:spLocks noGrp="1"/>
          </p:cNvSpPr>
          <p:nvPr>
            <p:ph type="sldNum" sz="quarter" idx="12"/>
          </p:nvPr>
        </p:nvSpPr>
        <p:spPr/>
        <p:txBody>
          <a:bodyPr/>
          <a:lstStyle/>
          <a:p>
            <a:fld id="{BB6B3C3E-9AE0-410E-97AD-4B585D97B674}" type="slidenum">
              <a:rPr lang="nl-NL" smtClean="0"/>
              <a:t>‹Nr.›</a:t>
            </a:fld>
            <a:endParaRPr lang="nl-NL"/>
          </a:p>
        </p:txBody>
      </p:sp>
    </p:spTree>
    <p:extLst>
      <p:ext uri="{BB962C8B-B14F-4D97-AF65-F5344CB8AC3E}">
        <p14:creationId xmlns:p14="http://schemas.microsoft.com/office/powerpoint/2010/main" val="260354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9FEF1DD-F9A7-438A-B330-1E8D010F2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DFB4600-F919-4300-BFA7-778EFF53F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64ED076B-AAF6-4A33-80B9-2FCC7CF16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150F3-87F6-41E3-9050-4DF2F2E7912A}"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B6CEDFC4-DD74-44E4-8B8D-D03EC91EC9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FABBA50-2C23-49C9-98A3-9973A861C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B3C3E-9AE0-410E-97AD-4B585D97B674}" type="slidenum">
              <a:rPr lang="nl-NL" smtClean="0"/>
              <a:t>‹Nr.›</a:t>
            </a:fld>
            <a:endParaRPr lang="nl-NL"/>
          </a:p>
        </p:txBody>
      </p:sp>
      <p:sp>
        <p:nvSpPr>
          <p:cNvPr id="7" name="Espace réservé de la date 3">
            <a:extLst>
              <a:ext uri="{FF2B5EF4-FFF2-40B4-BE49-F238E27FC236}">
                <a16:creationId xmlns:a16="http://schemas.microsoft.com/office/drawing/2014/main" id="{DDA79ADE-18BA-408E-A0A4-CD4434D57CFF}"/>
              </a:ext>
            </a:extLst>
          </p:cNvPr>
          <p:cNvSpPr txBox="1">
            <a:spLocks/>
          </p:cNvSpPr>
          <p:nvPr userDrawn="1"/>
        </p:nvSpPr>
        <p:spPr>
          <a:xfrm>
            <a:off x="838200" y="6331412"/>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GF"/>
              <a:t>13/01/2022</a:t>
            </a:r>
            <a:endParaRPr lang="fr-FR" dirty="0"/>
          </a:p>
        </p:txBody>
      </p:sp>
      <p:sp>
        <p:nvSpPr>
          <p:cNvPr id="8" name="Espace réservé du numéro de diapositive 5">
            <a:extLst>
              <a:ext uri="{FF2B5EF4-FFF2-40B4-BE49-F238E27FC236}">
                <a16:creationId xmlns:a16="http://schemas.microsoft.com/office/drawing/2014/main" id="{2F21770C-25AA-4453-94B5-4AF17C64720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70724-937E-45AB-96F2-8EDE8CA52F82}" type="slidenum">
              <a:rPr lang="fr-FR" smtClean="0"/>
              <a:pPr/>
              <a:t>‹Nr.›</a:t>
            </a:fld>
            <a:endParaRPr lang="fr-FR" dirty="0"/>
          </a:p>
        </p:txBody>
      </p:sp>
      <p:sp>
        <p:nvSpPr>
          <p:cNvPr id="9" name="Rechthoek 8">
            <a:extLst>
              <a:ext uri="{FF2B5EF4-FFF2-40B4-BE49-F238E27FC236}">
                <a16:creationId xmlns:a16="http://schemas.microsoft.com/office/drawing/2014/main" id="{FA323B6E-2614-460D-A6D0-E90FE4358FA6}"/>
              </a:ext>
            </a:extLst>
          </p:cNvPr>
          <p:cNvSpPr/>
          <p:nvPr userDrawn="1"/>
        </p:nvSpPr>
        <p:spPr>
          <a:xfrm>
            <a:off x="5086905" y="6074393"/>
            <a:ext cx="3435658" cy="783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Image 2" descr="Une image contenant texte&#10;&#10;Description générée automatiquement">
            <a:extLst>
              <a:ext uri="{FF2B5EF4-FFF2-40B4-BE49-F238E27FC236}">
                <a16:creationId xmlns:a16="http://schemas.microsoft.com/office/drawing/2014/main" id="{6B52D1A0-DFE7-4D4B-AE62-4FB8DB1D90E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859585" y="6130105"/>
            <a:ext cx="2346181" cy="672181"/>
          </a:xfrm>
          <a:prstGeom prst="rect">
            <a:avLst/>
          </a:prstGeom>
        </p:spPr>
      </p:pic>
      <p:pic>
        <p:nvPicPr>
          <p:cNvPr id="11" name="Image 6">
            <a:extLst>
              <a:ext uri="{FF2B5EF4-FFF2-40B4-BE49-F238E27FC236}">
                <a16:creationId xmlns:a16="http://schemas.microsoft.com/office/drawing/2014/main" id="{E7F1D09F-264B-4266-A834-8AA9788E9C53}"/>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2532635" y="6074393"/>
            <a:ext cx="2339268" cy="886234"/>
          </a:xfrm>
          <a:prstGeom prst="rect">
            <a:avLst/>
          </a:prstGeom>
        </p:spPr>
      </p:pic>
      <p:pic>
        <p:nvPicPr>
          <p:cNvPr id="12" name="Picture 2" descr="Une image contenant texte, clipart&#10;&#10;Description générée automatiquement">
            <a:extLst>
              <a:ext uri="{FF2B5EF4-FFF2-40B4-BE49-F238E27FC236}">
                <a16:creationId xmlns:a16="http://schemas.microsoft.com/office/drawing/2014/main" id="{3745C439-7D67-4DF8-B4C4-36A5ABAE7F94}"/>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0704862" y="6285940"/>
            <a:ext cx="1444986" cy="41059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6">
            <a:extLst>
              <a:ext uri="{FF2B5EF4-FFF2-40B4-BE49-F238E27FC236}">
                <a16:creationId xmlns:a16="http://schemas.microsoft.com/office/drawing/2014/main" id="{F6A8B3EE-C09C-4666-9E4B-6BE4EE595717}"/>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7057250" y="6002707"/>
            <a:ext cx="3509098" cy="865707"/>
          </a:xfrm>
          <a:prstGeom prst="rect">
            <a:avLst/>
          </a:prstGeom>
        </p:spPr>
      </p:pic>
      <p:pic>
        <p:nvPicPr>
          <p:cNvPr id="14" name="Image 6">
            <a:extLst>
              <a:ext uri="{FF2B5EF4-FFF2-40B4-BE49-F238E27FC236}">
                <a16:creationId xmlns:a16="http://schemas.microsoft.com/office/drawing/2014/main" id="{FD7D878E-1658-45FD-81A2-EC26BC621F78}"/>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129205" y="6178777"/>
            <a:ext cx="2346181" cy="726968"/>
          </a:xfrm>
          <a:prstGeom prst="rect">
            <a:avLst/>
          </a:prstGeom>
        </p:spPr>
      </p:pic>
      <p:pic>
        <p:nvPicPr>
          <p:cNvPr id="15" name="Afbeelding 14">
            <a:extLst>
              <a:ext uri="{FF2B5EF4-FFF2-40B4-BE49-F238E27FC236}">
                <a16:creationId xmlns:a16="http://schemas.microsoft.com/office/drawing/2014/main" id="{AEBFA9AF-3C0E-4520-A8DB-41B314D90A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313960" y="136524"/>
            <a:ext cx="1692112" cy="668147"/>
          </a:xfrm>
          <a:prstGeom prst="rect">
            <a:avLst/>
          </a:prstGeom>
        </p:spPr>
      </p:pic>
      <p:pic>
        <p:nvPicPr>
          <p:cNvPr id="16" name="Picture 7">
            <a:extLst>
              <a:ext uri="{FF2B5EF4-FFF2-40B4-BE49-F238E27FC236}">
                <a16:creationId xmlns:a16="http://schemas.microsoft.com/office/drawing/2014/main" id="{CE42FEA8-F53A-434E-817B-3F84DC363143}"/>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832706" y="6169981"/>
            <a:ext cx="1621943" cy="558810"/>
          </a:xfrm>
          <a:prstGeom prst="rect">
            <a:avLst/>
          </a:prstGeom>
          <a:solidFill>
            <a:schemeClr val="bg1"/>
          </a:solidFill>
        </p:spPr>
      </p:pic>
    </p:spTree>
    <p:extLst>
      <p:ext uri="{BB962C8B-B14F-4D97-AF65-F5344CB8AC3E}">
        <p14:creationId xmlns:p14="http://schemas.microsoft.com/office/powerpoint/2010/main" val="137804566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50" r:id="rId10"/>
    <p:sldLayoutId id="2147483651" r:id="rId11"/>
  </p:sldLayoutIdLst>
  <p:txStyles>
    <p:titleStyle>
      <a:lvl1pPr algn="l" defTabSz="914400" rtl="0" eaLnBrk="1" latinLnBrk="0" hangingPunct="1">
        <a:lnSpc>
          <a:spcPct val="90000"/>
        </a:lnSpc>
        <a:spcBef>
          <a:spcPct val="0"/>
        </a:spcBef>
        <a:buNone/>
        <a:defRPr sz="4400" b="1" kern="120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D38FCE-B0E3-4B24-80D6-0F0B39B084B8}"/>
              </a:ext>
            </a:extLst>
          </p:cNvPr>
          <p:cNvSpPr>
            <a:spLocks noGrp="1"/>
          </p:cNvSpPr>
          <p:nvPr>
            <p:ph idx="1"/>
          </p:nvPr>
        </p:nvSpPr>
        <p:spPr>
          <a:xfrm>
            <a:off x="838200" y="5281454"/>
            <a:ext cx="4400897" cy="863703"/>
          </a:xfrm>
        </p:spPr>
        <p:txBody>
          <a:bodyPr>
            <a:normAutofit/>
          </a:bodyPr>
          <a:lstStyle/>
          <a:p>
            <a:pPr marL="0" indent="0">
              <a:lnSpc>
                <a:spcPct val="107000"/>
              </a:lnSpc>
              <a:spcBef>
                <a:spcPts val="0"/>
              </a:spcBef>
              <a:buNone/>
            </a:pPr>
            <a:r>
              <a:rPr lang="de-DE" b="1" i="1" dirty="0">
                <a:solidFill>
                  <a:srgbClr val="7F7F7F"/>
                </a:solidFill>
                <a:latin typeface="Calibri" panose="020F0502020204030204" pitchFamily="34" charset="0"/>
              </a:rPr>
              <a:t>Carlotta Tonveronachi</a:t>
            </a:r>
          </a:p>
        </p:txBody>
      </p:sp>
      <p:sp>
        <p:nvSpPr>
          <p:cNvPr id="5" name="Textfeld 4">
            <a:extLst>
              <a:ext uri="{FF2B5EF4-FFF2-40B4-BE49-F238E27FC236}">
                <a16:creationId xmlns:a16="http://schemas.microsoft.com/office/drawing/2014/main" id="{992AB217-3D6B-F8BC-96F5-0F37FD9D0930}"/>
              </a:ext>
            </a:extLst>
          </p:cNvPr>
          <p:cNvSpPr txBox="1"/>
          <p:nvPr/>
        </p:nvSpPr>
        <p:spPr>
          <a:xfrm>
            <a:off x="838200" y="2536885"/>
            <a:ext cx="4602484" cy="2559675"/>
          </a:xfrm>
          <a:prstGeom prst="rect">
            <a:avLst/>
          </a:prstGeom>
          <a:noFill/>
        </p:spPr>
        <p:txBody>
          <a:bodyPr wrap="square">
            <a:spAutoFit/>
          </a:bodyPr>
          <a:lstStyle/>
          <a:p>
            <a:pPr rtl="0">
              <a:spcBef>
                <a:spcPts val="0"/>
              </a:spcBef>
              <a:spcAft>
                <a:spcPts val="0"/>
              </a:spcAft>
            </a:pPr>
            <a:r>
              <a:rPr lang="de-DE" sz="3600" b="1" i="1" u="none" strike="noStrike" dirty="0">
                <a:solidFill>
                  <a:srgbClr val="7F7F7F"/>
                </a:solidFill>
                <a:effectLst/>
                <a:latin typeface="Calibri" panose="020F0502020204030204" pitchFamily="34" charset="0"/>
              </a:rPr>
              <a:t>Final</a:t>
            </a:r>
            <a:endParaRPr lang="de-DE" sz="2400" dirty="0">
              <a:effectLst/>
            </a:endParaRPr>
          </a:p>
          <a:p>
            <a:pPr rtl="0">
              <a:spcBef>
                <a:spcPts val="0"/>
              </a:spcBef>
              <a:spcAft>
                <a:spcPts val="0"/>
              </a:spcAft>
            </a:pPr>
            <a:r>
              <a:rPr lang="de-DE" sz="2400" dirty="0" err="1">
                <a:solidFill>
                  <a:srgbClr val="7F7F7F"/>
                </a:solidFill>
                <a:latin typeface="Calibri" panose="020F0502020204030204" pitchFamily="34" charset="0"/>
              </a:rPr>
              <a:t>P</a:t>
            </a:r>
            <a:r>
              <a:rPr lang="de-DE" sz="2400" b="0" i="0" u="none" strike="noStrike" dirty="0" err="1">
                <a:solidFill>
                  <a:srgbClr val="7F7F7F"/>
                </a:solidFill>
                <a:effectLst/>
                <a:latin typeface="Calibri" panose="020F0502020204030204" pitchFamily="34" charset="0"/>
              </a:rPr>
              <a:t>resentation</a:t>
            </a:r>
            <a:r>
              <a:rPr lang="de-DE" sz="2400" b="0" i="0" u="none" strike="noStrike" dirty="0">
                <a:solidFill>
                  <a:srgbClr val="7F7F7F"/>
                </a:solidFill>
                <a:effectLst/>
                <a:latin typeface="Calibri" panose="020F0502020204030204" pitchFamily="34" charset="0"/>
              </a:rPr>
              <a:t> </a:t>
            </a:r>
            <a:r>
              <a:rPr lang="de-DE" sz="2400" b="0" i="0" u="none" strike="noStrike" dirty="0" err="1">
                <a:solidFill>
                  <a:srgbClr val="7F7F7F"/>
                </a:solidFill>
                <a:effectLst/>
                <a:latin typeface="Calibri" panose="020F0502020204030204" pitchFamily="34" charset="0"/>
              </a:rPr>
              <a:t>of</a:t>
            </a:r>
            <a:r>
              <a:rPr lang="de-DE" sz="2400" b="0" i="0" u="none" strike="noStrike" dirty="0">
                <a:solidFill>
                  <a:srgbClr val="7F7F7F"/>
                </a:solidFill>
                <a:effectLst/>
                <a:latin typeface="Calibri" panose="020F0502020204030204" pitchFamily="34" charset="0"/>
              </a:rPr>
              <a:t> </a:t>
            </a:r>
            <a:r>
              <a:rPr lang="de-DE" sz="2400" b="0" i="0" u="none" strike="noStrike" dirty="0" err="1">
                <a:solidFill>
                  <a:srgbClr val="7F7F7F"/>
                </a:solidFill>
                <a:effectLst/>
                <a:latin typeface="Calibri" panose="020F0502020204030204" pitchFamily="34" charset="0"/>
              </a:rPr>
              <a:t>the</a:t>
            </a:r>
            <a:r>
              <a:rPr lang="de-DE" sz="2400" b="0" i="0" u="none" strike="noStrike" dirty="0">
                <a:solidFill>
                  <a:srgbClr val="7F7F7F"/>
                </a:solidFill>
                <a:effectLst/>
                <a:latin typeface="Calibri" panose="020F0502020204030204" pitchFamily="34" charset="0"/>
              </a:rPr>
              <a:t> AESOP4Food </a:t>
            </a:r>
            <a:r>
              <a:rPr lang="de-DE" sz="2400" b="0" i="0" u="none" strike="noStrike" dirty="0" err="1">
                <a:solidFill>
                  <a:srgbClr val="7F7F7F"/>
                </a:solidFill>
                <a:effectLst/>
                <a:latin typeface="Calibri" panose="020F0502020204030204" pitchFamily="34" charset="0"/>
              </a:rPr>
              <a:t>Sustainable</a:t>
            </a:r>
            <a:r>
              <a:rPr lang="de-DE" sz="2400" b="0" i="0" u="none" strike="noStrike" dirty="0">
                <a:solidFill>
                  <a:srgbClr val="7F7F7F"/>
                </a:solidFill>
                <a:effectLst/>
                <a:latin typeface="Calibri" panose="020F0502020204030204" pitchFamily="34" charset="0"/>
              </a:rPr>
              <a:t> Food </a:t>
            </a:r>
            <a:r>
              <a:rPr lang="de-DE" sz="2400" b="0" i="0" u="none" strike="noStrike" dirty="0" err="1">
                <a:solidFill>
                  <a:srgbClr val="7F7F7F"/>
                </a:solidFill>
                <a:effectLst/>
                <a:latin typeface="Calibri" panose="020F0502020204030204" pitchFamily="34" charset="0"/>
              </a:rPr>
              <a:t>Planning</a:t>
            </a:r>
            <a:r>
              <a:rPr lang="de-DE" sz="2400" b="0" i="0" u="none" strike="noStrike" dirty="0">
                <a:solidFill>
                  <a:srgbClr val="7F7F7F"/>
                </a:solidFill>
                <a:effectLst/>
                <a:latin typeface="Calibri" panose="020F0502020204030204" pitchFamily="34" charset="0"/>
              </a:rPr>
              <a:t> Seminar 2023 </a:t>
            </a:r>
            <a:br>
              <a:rPr lang="de-DE" sz="2400" b="0" i="0" u="none" strike="noStrike" dirty="0">
                <a:solidFill>
                  <a:srgbClr val="7F7F7F"/>
                </a:solidFill>
                <a:effectLst/>
                <a:latin typeface="Calibri" panose="020F0502020204030204" pitchFamily="34" charset="0"/>
              </a:rPr>
            </a:br>
            <a:endParaRPr lang="de-DE" sz="2400" dirty="0">
              <a:effectLst/>
            </a:endParaRPr>
          </a:p>
          <a:p>
            <a:pPr rtl="0">
              <a:spcBef>
                <a:spcPts val="1000"/>
              </a:spcBef>
              <a:spcAft>
                <a:spcPts val="0"/>
              </a:spcAft>
            </a:pPr>
            <a:r>
              <a:rPr lang="de-DE" sz="2000" b="1" i="1" u="none" strike="noStrike" dirty="0">
                <a:solidFill>
                  <a:srgbClr val="7F7F7F"/>
                </a:solidFill>
                <a:effectLst/>
                <a:latin typeface="Calibri" panose="020F0502020204030204" pitchFamily="34" charset="0"/>
              </a:rPr>
              <a:t>June 15, 2023</a:t>
            </a:r>
            <a:endParaRPr lang="de-DE" sz="2400" dirty="0">
              <a:effectLst/>
            </a:endParaRPr>
          </a:p>
        </p:txBody>
      </p:sp>
      <p:pic>
        <p:nvPicPr>
          <p:cNvPr id="1026" name="Picture 2" descr="Une image contenant texte&#10;&#10;Description générée automatiquement">
            <a:extLst>
              <a:ext uri="{FF2B5EF4-FFF2-40B4-BE49-F238E27FC236}">
                <a16:creationId xmlns:a16="http://schemas.microsoft.com/office/drawing/2014/main" id="{49A085D5-FB9C-3D01-B128-BEADC42FB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12" y="398544"/>
            <a:ext cx="40767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DA922E0-6940-DAC8-72D2-9DD26EFC9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319" y="646331"/>
            <a:ext cx="2038350" cy="204787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62512544-48CA-CAD8-36BA-193540E48503}"/>
              </a:ext>
            </a:extLst>
          </p:cNvPr>
          <p:cNvSpPr/>
          <p:nvPr/>
        </p:nvSpPr>
        <p:spPr>
          <a:xfrm>
            <a:off x="9675669" y="0"/>
            <a:ext cx="2497975" cy="1292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0779264A-72CA-D099-5A48-264E2198AFE9}"/>
              </a:ext>
            </a:extLst>
          </p:cNvPr>
          <p:cNvSpPr txBox="1"/>
          <p:nvPr/>
        </p:nvSpPr>
        <p:spPr>
          <a:xfrm>
            <a:off x="5931475" y="2982787"/>
            <a:ext cx="6093228" cy="2677336"/>
          </a:xfrm>
          <a:prstGeom prst="rect">
            <a:avLst/>
          </a:prstGeom>
          <a:noFill/>
        </p:spPr>
        <p:txBody>
          <a:bodyPr wrap="square">
            <a:spAutoFit/>
          </a:bodyPr>
          <a:lstStyle/>
          <a:p>
            <a:pPr rtl="0">
              <a:spcBef>
                <a:spcPts val="0"/>
              </a:spcBef>
              <a:spcAft>
                <a:spcPts val="0"/>
              </a:spcAft>
            </a:pPr>
            <a:r>
              <a:rPr lang="en-US" sz="2800" b="1" i="1" dirty="0">
                <a:solidFill>
                  <a:srgbClr val="7F7F7F"/>
                </a:solidFill>
                <a:latin typeface="Calibri" panose="020F0502020204030204" pitchFamily="34" charset="0"/>
              </a:rPr>
              <a:t>Bucharest Living Lab </a:t>
            </a:r>
          </a:p>
          <a:p>
            <a:pPr rtl="0">
              <a:spcBef>
                <a:spcPts val="0"/>
              </a:spcBef>
              <a:spcAft>
                <a:spcPts val="0"/>
              </a:spcAft>
            </a:pPr>
            <a:r>
              <a:rPr lang="en-US" sz="2800" b="1" i="1" dirty="0" err="1">
                <a:solidFill>
                  <a:srgbClr val="7F7F7F"/>
                </a:solidFill>
                <a:latin typeface="Calibri" panose="020F0502020204030204" pitchFamily="34" charset="0"/>
              </a:rPr>
              <a:t>Buruiană</a:t>
            </a:r>
            <a:r>
              <a:rPr lang="en-US" sz="2800" b="1" i="1" dirty="0">
                <a:solidFill>
                  <a:srgbClr val="7F7F7F"/>
                </a:solidFill>
                <a:latin typeface="Calibri" panose="020F0502020204030204" pitchFamily="34" charset="0"/>
              </a:rPr>
              <a:t> Community Garden</a:t>
            </a:r>
          </a:p>
          <a:p>
            <a:pPr fontAlgn="base">
              <a:lnSpc>
                <a:spcPct val="107000"/>
              </a:lnSpc>
              <a:spcBef>
                <a:spcPts val="1000"/>
              </a:spcBef>
              <a:spcAft>
                <a:spcPts val="1000"/>
              </a:spcAft>
            </a:pPr>
            <a:br>
              <a:rPr lang="en-US" dirty="0"/>
            </a:br>
            <a:r>
              <a:rPr lang="en-US" sz="1600" b="1" i="1" dirty="0">
                <a:solidFill>
                  <a:srgbClr val="7F7F7F"/>
                </a:solidFill>
                <a:latin typeface="Calibri" panose="020F0502020204030204" pitchFamily="34" charset="0"/>
              </a:rPr>
              <a:t>Living Lab Tutor: Ioana </a:t>
            </a:r>
            <a:r>
              <a:rPr lang="en-US" sz="1600" b="1" i="1" dirty="0" err="1">
                <a:solidFill>
                  <a:srgbClr val="7F7F7F"/>
                </a:solidFill>
                <a:latin typeface="Calibri" panose="020F0502020204030204" pitchFamily="34" charset="0"/>
              </a:rPr>
              <a:t>Elisabeta</a:t>
            </a:r>
            <a:r>
              <a:rPr lang="en-US" sz="1600" b="1" i="1" dirty="0">
                <a:solidFill>
                  <a:srgbClr val="7F7F7F"/>
                </a:solidFill>
                <a:latin typeface="Calibri" panose="020F0502020204030204" pitchFamily="34" charset="0"/>
              </a:rPr>
              <a:t> Enache, </a:t>
            </a:r>
            <a:br>
              <a:rPr lang="en-US" sz="1600" b="1" i="1" dirty="0">
                <a:solidFill>
                  <a:srgbClr val="7F7F7F"/>
                </a:solidFill>
                <a:latin typeface="Calibri" panose="020F0502020204030204" pitchFamily="34" charset="0"/>
              </a:rPr>
            </a:br>
            <a:r>
              <a:rPr lang="en-US" sz="1600" b="1" i="1" dirty="0">
                <a:solidFill>
                  <a:srgbClr val="7F7F7F"/>
                </a:solidFill>
                <a:latin typeface="Calibri" panose="020F0502020204030204" pitchFamily="34" charset="0"/>
              </a:rPr>
              <a:t>PhD candidate, UAUIM Bucharest</a:t>
            </a:r>
          </a:p>
          <a:p>
            <a:pPr fontAlgn="base">
              <a:lnSpc>
                <a:spcPct val="107000"/>
              </a:lnSpc>
              <a:spcBef>
                <a:spcPts val="1000"/>
              </a:spcBef>
              <a:spcAft>
                <a:spcPts val="0"/>
              </a:spcAft>
            </a:pPr>
            <a:r>
              <a:rPr lang="en-US" sz="1600" b="1" i="1" dirty="0">
                <a:solidFill>
                  <a:srgbClr val="7F7F7F"/>
                </a:solidFill>
                <a:latin typeface="Calibri" panose="020F0502020204030204" pitchFamily="34" charset="0"/>
              </a:rPr>
              <a:t>Seminar Tutor: Roxana </a:t>
            </a:r>
            <a:r>
              <a:rPr lang="en-US" sz="1600" b="1" i="1" dirty="0" err="1">
                <a:solidFill>
                  <a:srgbClr val="7F7F7F"/>
                </a:solidFill>
                <a:latin typeface="Calibri" panose="020F0502020204030204" pitchFamily="34" charset="0"/>
              </a:rPr>
              <a:t>Triboi</a:t>
            </a:r>
            <a:r>
              <a:rPr lang="en-US" sz="1600" b="1" i="1" dirty="0">
                <a:solidFill>
                  <a:srgbClr val="7F7F7F"/>
                </a:solidFill>
                <a:latin typeface="Calibri" panose="020F0502020204030204" pitchFamily="34" charset="0"/>
              </a:rPr>
              <a:t>,</a:t>
            </a:r>
            <a:br>
              <a:rPr lang="en-US" sz="1600" b="1" i="1" dirty="0">
                <a:solidFill>
                  <a:srgbClr val="7F7F7F"/>
                </a:solidFill>
                <a:latin typeface="Calibri" panose="020F0502020204030204" pitchFamily="34" charset="0"/>
              </a:rPr>
            </a:br>
            <a:r>
              <a:rPr lang="en-US" sz="1600" b="1" i="1" dirty="0">
                <a:solidFill>
                  <a:srgbClr val="7F7F7F"/>
                </a:solidFill>
                <a:latin typeface="Calibri" panose="020F0502020204030204" pitchFamily="34" charset="0"/>
              </a:rPr>
              <a:t>Coordinator AESOP4food ERASMUS+</a:t>
            </a:r>
          </a:p>
        </p:txBody>
      </p:sp>
    </p:spTree>
    <p:extLst>
      <p:ext uri="{BB962C8B-B14F-4D97-AF65-F5344CB8AC3E}">
        <p14:creationId xmlns:p14="http://schemas.microsoft.com/office/powerpoint/2010/main" val="18347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BB0FC-85EE-89FE-B8D2-30AFED4FB43A}"/>
              </a:ext>
            </a:extLst>
          </p:cNvPr>
          <p:cNvSpPr>
            <a:spLocks noGrp="1"/>
          </p:cNvSpPr>
          <p:nvPr>
            <p:ph type="title"/>
          </p:nvPr>
        </p:nvSpPr>
        <p:spPr>
          <a:xfrm>
            <a:off x="0" y="0"/>
            <a:ext cx="10776102" cy="834887"/>
          </a:xfrm>
        </p:spPr>
        <p:txBody>
          <a:bodyPr>
            <a:noAutofit/>
          </a:bodyPr>
          <a:lstStyle/>
          <a:p>
            <a:r>
              <a:rPr lang="en-US" sz="1600" dirty="0"/>
              <a:t>2. What are good case-study examples of events and activities to attract participants, new members and locals </a:t>
            </a:r>
            <a:br>
              <a:rPr lang="en-US" sz="1600" dirty="0"/>
            </a:br>
            <a:r>
              <a:rPr lang="en-US" sz="1600" dirty="0"/>
              <a:t>in the context of city inhabitants that are starting to learn about the existence and benefits of urban gardening/agriculture</a:t>
            </a:r>
            <a:r>
              <a:rPr lang="en-US" sz="1800" dirty="0"/>
              <a:t>?</a:t>
            </a:r>
            <a:endParaRPr lang="de-DE" sz="1800" dirty="0"/>
          </a:p>
        </p:txBody>
      </p:sp>
      <p:graphicFrame>
        <p:nvGraphicFramePr>
          <p:cNvPr id="4" name="Inhaltsplatzhalter 3">
            <a:extLst>
              <a:ext uri="{FF2B5EF4-FFF2-40B4-BE49-F238E27FC236}">
                <a16:creationId xmlns:a16="http://schemas.microsoft.com/office/drawing/2014/main" id="{E30C587C-3EFD-FAE3-4C1C-C83094E13015}"/>
              </a:ext>
            </a:extLst>
          </p:cNvPr>
          <p:cNvGraphicFramePr>
            <a:graphicFrameLocks noGrp="1"/>
          </p:cNvGraphicFramePr>
          <p:nvPr>
            <p:ph idx="1"/>
            <p:extLst>
              <p:ext uri="{D42A27DB-BD31-4B8C-83A1-F6EECF244321}">
                <p14:modId xmlns:p14="http://schemas.microsoft.com/office/powerpoint/2010/main" val="3849167873"/>
              </p:ext>
            </p:extLst>
          </p:nvPr>
        </p:nvGraphicFramePr>
        <p:xfrm>
          <a:off x="293974" y="985009"/>
          <a:ext cx="10776103" cy="1480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pieren 12">
            <a:extLst>
              <a:ext uri="{FF2B5EF4-FFF2-40B4-BE49-F238E27FC236}">
                <a16:creationId xmlns:a16="http://schemas.microsoft.com/office/drawing/2014/main" id="{89B06107-FD50-A189-7797-F615CD0F8F98}"/>
              </a:ext>
            </a:extLst>
          </p:cNvPr>
          <p:cNvGrpSpPr/>
          <p:nvPr/>
        </p:nvGrpSpPr>
        <p:grpSpPr>
          <a:xfrm>
            <a:off x="400876" y="1261301"/>
            <a:ext cx="11390247" cy="4828728"/>
            <a:chOff x="400876" y="1261301"/>
            <a:chExt cx="11390247" cy="4828728"/>
          </a:xfrm>
        </p:grpSpPr>
        <p:sp>
          <p:nvSpPr>
            <p:cNvPr id="6" name="Pfeil: nach links und rechts 5">
              <a:extLst>
                <a:ext uri="{FF2B5EF4-FFF2-40B4-BE49-F238E27FC236}">
                  <a16:creationId xmlns:a16="http://schemas.microsoft.com/office/drawing/2014/main" id="{0B7C18A6-F371-6EBE-63AE-9D0967E5A343}"/>
                </a:ext>
              </a:extLst>
            </p:cNvPr>
            <p:cNvSpPr/>
            <p:nvPr/>
          </p:nvSpPr>
          <p:spPr>
            <a:xfrm>
              <a:off x="877110" y="1911738"/>
              <a:ext cx="10437779" cy="398834"/>
            </a:xfrm>
            <a:prstGeom prst="leftRightArrow">
              <a:avLst/>
            </a:prstGeom>
            <a:gradFill flip="none" rotWithShape="1">
              <a:gsLst>
                <a:gs pos="0">
                  <a:schemeClr val="accent1">
                    <a:lumMod val="75000"/>
                  </a:schemeClr>
                </a:gs>
                <a:gs pos="100000">
                  <a:schemeClr val="accent6">
                    <a:lumMod val="60000"/>
                    <a:lumOff val="4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8" name="Diagramm 7">
              <a:extLst>
                <a:ext uri="{FF2B5EF4-FFF2-40B4-BE49-F238E27FC236}">
                  <a16:creationId xmlns:a16="http://schemas.microsoft.com/office/drawing/2014/main" id="{E026AE06-82FB-EFC0-16F4-D0EB4B49E77D}"/>
                </a:ext>
              </a:extLst>
            </p:cNvPr>
            <p:cNvGraphicFramePr/>
            <p:nvPr>
              <p:extLst>
                <p:ext uri="{D42A27DB-BD31-4B8C-83A1-F6EECF244321}">
                  <p14:modId xmlns:p14="http://schemas.microsoft.com/office/powerpoint/2010/main" val="4096089479"/>
                </p:ext>
              </p:extLst>
            </p:nvPr>
          </p:nvGraphicFramePr>
          <p:xfrm>
            <a:off x="877109" y="2694896"/>
            <a:ext cx="3608288" cy="339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m 8">
              <a:extLst>
                <a:ext uri="{FF2B5EF4-FFF2-40B4-BE49-F238E27FC236}">
                  <a16:creationId xmlns:a16="http://schemas.microsoft.com/office/drawing/2014/main" id="{C3504EF4-5963-4BB6-F574-A909E4013619}"/>
                </a:ext>
              </a:extLst>
            </p:cNvPr>
            <p:cNvGraphicFramePr/>
            <p:nvPr>
              <p:extLst>
                <p:ext uri="{D42A27DB-BD31-4B8C-83A1-F6EECF244321}">
                  <p14:modId xmlns:p14="http://schemas.microsoft.com/office/powerpoint/2010/main" val="1286062986"/>
                </p:ext>
              </p:extLst>
            </p:nvPr>
          </p:nvGraphicFramePr>
          <p:xfrm>
            <a:off x="6774185" y="2615660"/>
            <a:ext cx="4647606" cy="34434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feld 9">
              <a:extLst>
                <a:ext uri="{FF2B5EF4-FFF2-40B4-BE49-F238E27FC236}">
                  <a16:creationId xmlns:a16="http://schemas.microsoft.com/office/drawing/2014/main" id="{725AB3CD-0F79-300E-C744-AB7EDC0C11DB}"/>
                </a:ext>
              </a:extLst>
            </p:cNvPr>
            <p:cNvSpPr txBox="1"/>
            <p:nvPr/>
          </p:nvSpPr>
          <p:spPr>
            <a:xfrm rot="16200000">
              <a:off x="-264312" y="1926489"/>
              <a:ext cx="1699708" cy="369332"/>
            </a:xfrm>
            <a:prstGeom prst="rect">
              <a:avLst/>
            </a:prstGeom>
            <a:noFill/>
          </p:spPr>
          <p:txBody>
            <a:bodyPr wrap="square" rtlCol="0">
              <a:spAutoFit/>
            </a:bodyPr>
            <a:lstStyle/>
            <a:p>
              <a:pPr algn="ctr"/>
              <a:r>
                <a:rPr lang="de-DE" dirty="0"/>
                <a:t>„GREAT PLACE“</a:t>
              </a:r>
            </a:p>
          </p:txBody>
        </p:sp>
        <p:sp>
          <p:nvSpPr>
            <p:cNvPr id="11" name="Textfeld 10">
              <a:extLst>
                <a:ext uri="{FF2B5EF4-FFF2-40B4-BE49-F238E27FC236}">
                  <a16:creationId xmlns:a16="http://schemas.microsoft.com/office/drawing/2014/main" id="{EECD87C6-D5A9-D218-A8B9-4831B59AD2B5}"/>
                </a:ext>
              </a:extLst>
            </p:cNvPr>
            <p:cNvSpPr txBox="1"/>
            <p:nvPr/>
          </p:nvSpPr>
          <p:spPr>
            <a:xfrm rot="5400000">
              <a:off x="10756603" y="1926489"/>
              <a:ext cx="1699708" cy="369332"/>
            </a:xfrm>
            <a:prstGeom prst="rect">
              <a:avLst/>
            </a:prstGeom>
            <a:noFill/>
          </p:spPr>
          <p:txBody>
            <a:bodyPr wrap="square" rtlCol="0">
              <a:spAutoFit/>
            </a:bodyPr>
            <a:lstStyle/>
            <a:p>
              <a:pPr algn="ctr"/>
              <a:r>
                <a:rPr lang="de-DE" dirty="0"/>
                <a:t>VISIBILITY</a:t>
              </a:r>
            </a:p>
          </p:txBody>
        </p:sp>
        <p:graphicFrame>
          <p:nvGraphicFramePr>
            <p:cNvPr id="12" name="Diagramm 11">
              <a:extLst>
                <a:ext uri="{FF2B5EF4-FFF2-40B4-BE49-F238E27FC236}">
                  <a16:creationId xmlns:a16="http://schemas.microsoft.com/office/drawing/2014/main" id="{2C651928-15F3-FEA1-B980-B6667D551A80}"/>
                </a:ext>
              </a:extLst>
            </p:cNvPr>
            <p:cNvGraphicFramePr/>
            <p:nvPr>
              <p:extLst>
                <p:ext uri="{D42A27DB-BD31-4B8C-83A1-F6EECF244321}">
                  <p14:modId xmlns:p14="http://schemas.microsoft.com/office/powerpoint/2010/main" val="549261504"/>
                </p:ext>
              </p:extLst>
            </p:nvPr>
          </p:nvGraphicFramePr>
          <p:xfrm>
            <a:off x="4776482" y="2663964"/>
            <a:ext cx="1706617" cy="339513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spTree>
    <p:extLst>
      <p:ext uri="{BB962C8B-B14F-4D97-AF65-F5344CB8AC3E}">
        <p14:creationId xmlns:p14="http://schemas.microsoft.com/office/powerpoint/2010/main" val="345813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6AFA1-5A79-F464-5B0A-69798E4C97F6}"/>
              </a:ext>
            </a:extLst>
          </p:cNvPr>
          <p:cNvSpPr>
            <a:spLocks noGrp="1"/>
          </p:cNvSpPr>
          <p:nvPr>
            <p:ph type="title"/>
          </p:nvPr>
        </p:nvSpPr>
        <p:spPr/>
        <p:txBody>
          <a:bodyPr/>
          <a:lstStyle/>
          <a:p>
            <a:r>
              <a:rPr lang="de-DE" dirty="0" err="1"/>
              <a:t>Conclusion</a:t>
            </a:r>
            <a:r>
              <a:rPr lang="de-DE" dirty="0"/>
              <a:t> </a:t>
            </a:r>
            <a:r>
              <a:rPr lang="de-DE" dirty="0" err="1"/>
              <a:t>to</a:t>
            </a:r>
            <a:r>
              <a:rPr lang="de-DE" dirty="0"/>
              <a:t> </a:t>
            </a:r>
            <a:r>
              <a:rPr lang="de-DE" dirty="0" err="1"/>
              <a:t>question</a:t>
            </a:r>
            <a:r>
              <a:rPr lang="de-DE" dirty="0"/>
              <a:t> 2</a:t>
            </a:r>
          </a:p>
        </p:txBody>
      </p:sp>
      <p:sp>
        <p:nvSpPr>
          <p:cNvPr id="3" name="Inhaltsplatzhalter 2">
            <a:extLst>
              <a:ext uri="{FF2B5EF4-FFF2-40B4-BE49-F238E27FC236}">
                <a16:creationId xmlns:a16="http://schemas.microsoft.com/office/drawing/2014/main" id="{77CE0529-2A02-104B-320F-0B4EC00B8E14}"/>
              </a:ext>
            </a:extLst>
          </p:cNvPr>
          <p:cNvSpPr>
            <a:spLocks noGrp="1"/>
          </p:cNvSpPr>
          <p:nvPr>
            <p:ph idx="1"/>
          </p:nvPr>
        </p:nvSpPr>
        <p:spPr>
          <a:xfrm>
            <a:off x="838200" y="1602452"/>
            <a:ext cx="10515600" cy="2912630"/>
          </a:xfrm>
        </p:spPr>
        <p:txBody>
          <a:bodyPr/>
          <a:lstStyle/>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Educational and Fun Activities with a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secondary benefit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can help to attract new participants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also reach people who are starting to learn about the existence and benefits of urban gardening it is important to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take their resistances serious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to show a future that respects their history while opening up a new vision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keep participants involved and to let the project be a base of a successful collective empowerment there should be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possibilities for everybody to representing themselves and to develop and shape the place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more visibility and external growth, one should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exude a welcoming openness and be present in situ</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Further, it can be helpful to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make use of bigger contexts and to dock to larger events or frames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as well as to create and work within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cooperations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with various actors</a:t>
            </a:r>
            <a:endParaRPr lang="de-DE" dirty="0"/>
          </a:p>
        </p:txBody>
      </p:sp>
      <p:sp>
        <p:nvSpPr>
          <p:cNvPr id="4" name="Textfeld 3">
            <a:extLst>
              <a:ext uri="{FF2B5EF4-FFF2-40B4-BE49-F238E27FC236}">
                <a16:creationId xmlns:a16="http://schemas.microsoft.com/office/drawing/2014/main" id="{32F6E2A6-341C-0A33-F3D2-A2B661C3C1D8}"/>
              </a:ext>
            </a:extLst>
          </p:cNvPr>
          <p:cNvSpPr txBox="1"/>
          <p:nvPr/>
        </p:nvSpPr>
        <p:spPr>
          <a:xfrm>
            <a:off x="838200" y="4593828"/>
            <a:ext cx="10234353" cy="1323439"/>
          </a:xfrm>
          <a:prstGeom prst="rect">
            <a:avLst/>
          </a:prstGeom>
          <a:noFill/>
        </p:spPr>
        <p:txBody>
          <a:bodyPr wrap="square" rtlCol="0">
            <a:spAutoFit/>
          </a:bodyPr>
          <a:lstStyle/>
          <a:p>
            <a:r>
              <a:rPr lang="de-DE" sz="2000" b="1" dirty="0" err="1">
                <a:solidFill>
                  <a:schemeClr val="bg2">
                    <a:lumMod val="50000"/>
                  </a:schemeClr>
                </a:solidFill>
                <a:sym typeface="Wingdings" panose="05000000000000000000" pitchFamily="2" charset="2"/>
              </a:rPr>
              <a:t>Reflection</a:t>
            </a:r>
            <a:r>
              <a:rPr lang="de-DE" sz="2000" b="1" dirty="0">
                <a:solidFill>
                  <a:schemeClr val="bg2">
                    <a:lumMod val="50000"/>
                  </a:schemeClr>
                </a:solidFill>
                <a:sym typeface="Wingdings" panose="05000000000000000000" pitchFamily="2" charset="2"/>
              </a:rPr>
              <a:t> </a:t>
            </a:r>
            <a:r>
              <a:rPr lang="de-DE" sz="2000" b="1" dirty="0" err="1">
                <a:solidFill>
                  <a:schemeClr val="bg2">
                    <a:lumMod val="50000"/>
                  </a:schemeClr>
                </a:solidFill>
                <a:sym typeface="Wingdings" panose="05000000000000000000" pitchFamily="2" charset="2"/>
              </a:rPr>
              <a:t>of</a:t>
            </a:r>
            <a:r>
              <a:rPr lang="de-DE" sz="2000" b="1" dirty="0">
                <a:solidFill>
                  <a:schemeClr val="bg2">
                    <a:lumMod val="50000"/>
                  </a:schemeClr>
                </a:solidFill>
                <a:sym typeface="Wingdings" panose="05000000000000000000" pitchFamily="2" charset="2"/>
              </a:rPr>
              <a:t> </a:t>
            </a:r>
            <a:r>
              <a:rPr lang="de-DE" sz="2000" b="1" dirty="0" err="1">
                <a:solidFill>
                  <a:schemeClr val="bg2">
                    <a:lumMod val="50000"/>
                  </a:schemeClr>
                </a:solidFill>
                <a:sym typeface="Wingdings" panose="05000000000000000000" pitchFamily="2" charset="2"/>
              </a:rPr>
              <a:t>aspects</a:t>
            </a:r>
            <a:r>
              <a:rPr lang="de-DE" sz="2000" b="1" dirty="0">
                <a:solidFill>
                  <a:schemeClr val="bg2">
                    <a:lumMod val="50000"/>
                  </a:schemeClr>
                </a:solidFill>
                <a:sym typeface="Wingdings" panose="05000000000000000000" pitchFamily="2" charset="2"/>
              </a:rPr>
              <a:t> </a:t>
            </a:r>
            <a:r>
              <a:rPr lang="de-DE" sz="2000" b="1" dirty="0" err="1">
                <a:solidFill>
                  <a:schemeClr val="bg2">
                    <a:lumMod val="50000"/>
                  </a:schemeClr>
                </a:solidFill>
                <a:sym typeface="Wingdings" panose="05000000000000000000" pitchFamily="2" charset="2"/>
              </a:rPr>
              <a:t>opened</a:t>
            </a:r>
            <a:r>
              <a:rPr lang="de-DE" sz="2000" b="1" dirty="0">
                <a:solidFill>
                  <a:schemeClr val="bg2">
                    <a:lumMod val="50000"/>
                  </a:schemeClr>
                </a:solidFill>
                <a:sym typeface="Wingdings" panose="05000000000000000000" pitchFamily="2" charset="2"/>
              </a:rPr>
              <a:t> in Block 1 </a:t>
            </a: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can… </a:t>
            </a:r>
          </a:p>
          <a:p>
            <a:pPr lvl="2"/>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…also lead to internal and external growth </a:t>
            </a:r>
          </a:p>
          <a:p>
            <a:pPr lvl="2"/>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…strengthen the base for starting the actions presented in Block 2, aiming for visibility and to becoming a “great place”</a:t>
            </a:r>
            <a:endParaRPr lang="de-DE" sz="2000" b="1" dirty="0">
              <a:solidFill>
                <a:schemeClr val="bg2">
                  <a:lumMod val="50000"/>
                </a:schemeClr>
              </a:solidFill>
            </a:endParaRPr>
          </a:p>
        </p:txBody>
      </p:sp>
    </p:spTree>
    <p:extLst>
      <p:ext uri="{BB962C8B-B14F-4D97-AF65-F5344CB8AC3E}">
        <p14:creationId xmlns:p14="http://schemas.microsoft.com/office/powerpoint/2010/main" val="188117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A7AA9798-D337-705E-9956-5436502B5812}"/>
              </a:ext>
            </a:extLst>
          </p:cNvPr>
          <p:cNvPicPr>
            <a:picLocks noGrp="1" noChangeAspect="1"/>
          </p:cNvPicPr>
          <p:nvPr>
            <p:ph idx="1"/>
          </p:nvPr>
        </p:nvPicPr>
        <p:blipFill>
          <a:blip r:embed="rId2">
            <a:alphaModFix amt="35000"/>
          </a:blip>
          <a:stretch>
            <a:fillRect/>
          </a:stretch>
        </p:blipFill>
        <p:spPr>
          <a:xfrm>
            <a:off x="1117196" y="483806"/>
            <a:ext cx="10137705" cy="5026017"/>
          </a:xfrm>
        </p:spPr>
      </p:pic>
      <p:sp>
        <p:nvSpPr>
          <p:cNvPr id="7" name="Rechteck 6">
            <a:extLst>
              <a:ext uri="{FF2B5EF4-FFF2-40B4-BE49-F238E27FC236}">
                <a16:creationId xmlns:a16="http://schemas.microsoft.com/office/drawing/2014/main" id="{B78BBA95-742C-7AD8-4B51-D952146B02FA}"/>
              </a:ext>
            </a:extLst>
          </p:cNvPr>
          <p:cNvSpPr/>
          <p:nvPr/>
        </p:nvSpPr>
        <p:spPr>
          <a:xfrm>
            <a:off x="2856689" y="2993687"/>
            <a:ext cx="6478621" cy="87062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err="1">
                <a:solidFill>
                  <a:srgbClr val="C00000"/>
                </a:solidFill>
              </a:rPr>
              <a:t>You</a:t>
            </a:r>
            <a:r>
              <a:rPr lang="de-DE" sz="4400" dirty="0">
                <a:solidFill>
                  <a:srgbClr val="C00000"/>
                </a:solidFill>
              </a:rPr>
              <a:t> </a:t>
            </a:r>
            <a:r>
              <a:rPr lang="de-DE" sz="4400" dirty="0" err="1">
                <a:solidFill>
                  <a:srgbClr val="C00000"/>
                </a:solidFill>
              </a:rPr>
              <a:t>are</a:t>
            </a:r>
            <a:r>
              <a:rPr lang="de-DE" sz="4400" dirty="0">
                <a:solidFill>
                  <a:srgbClr val="C00000"/>
                </a:solidFill>
              </a:rPr>
              <a:t> on a </a:t>
            </a:r>
            <a:r>
              <a:rPr lang="de-DE" sz="4400" dirty="0" err="1">
                <a:solidFill>
                  <a:srgbClr val="C00000"/>
                </a:solidFill>
              </a:rPr>
              <a:t>good</a:t>
            </a:r>
            <a:r>
              <a:rPr lang="de-DE" sz="4400" dirty="0">
                <a:solidFill>
                  <a:srgbClr val="C00000"/>
                </a:solidFill>
              </a:rPr>
              <a:t> </a:t>
            </a:r>
            <a:r>
              <a:rPr lang="de-DE" sz="4400" dirty="0" err="1">
                <a:solidFill>
                  <a:srgbClr val="C00000"/>
                </a:solidFill>
              </a:rPr>
              <a:t>way</a:t>
            </a:r>
            <a:r>
              <a:rPr lang="de-DE" sz="4400" dirty="0">
                <a:solidFill>
                  <a:srgbClr val="C00000"/>
                </a:solidFill>
              </a:rPr>
              <a:t>!</a:t>
            </a:r>
          </a:p>
        </p:txBody>
      </p:sp>
    </p:spTree>
    <p:extLst>
      <p:ext uri="{BB962C8B-B14F-4D97-AF65-F5344CB8AC3E}">
        <p14:creationId xmlns:p14="http://schemas.microsoft.com/office/powerpoint/2010/main" val="85087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FD7E3-12B1-66C7-9C35-2DF0AFD54A24}"/>
              </a:ext>
            </a:extLst>
          </p:cNvPr>
          <p:cNvSpPr>
            <a:spLocks noGrp="1"/>
          </p:cNvSpPr>
          <p:nvPr>
            <p:ph type="title"/>
          </p:nvPr>
        </p:nvSpPr>
        <p:spPr/>
        <p:txBody>
          <a:bodyPr/>
          <a:lstStyle/>
          <a:p>
            <a:r>
              <a:rPr lang="de-DE" dirty="0"/>
              <a:t>Sources</a:t>
            </a:r>
          </a:p>
        </p:txBody>
      </p:sp>
      <p:sp>
        <p:nvSpPr>
          <p:cNvPr id="3" name="Inhaltsplatzhalter 2">
            <a:extLst>
              <a:ext uri="{FF2B5EF4-FFF2-40B4-BE49-F238E27FC236}">
                <a16:creationId xmlns:a16="http://schemas.microsoft.com/office/drawing/2014/main" id="{1FFB7413-8DAE-C384-6CF6-66EFEE3B0E6D}"/>
              </a:ext>
            </a:extLst>
          </p:cNvPr>
          <p:cNvSpPr>
            <a:spLocks noGrp="1"/>
          </p:cNvSpPr>
          <p:nvPr>
            <p:ph idx="1"/>
          </p:nvPr>
        </p:nvSpPr>
        <p:spPr>
          <a:xfrm>
            <a:off x="838200" y="1562389"/>
            <a:ext cx="10515600" cy="4351338"/>
          </a:xfrm>
        </p:spPr>
        <p:txBody>
          <a:bodyPr>
            <a:normAutofit fontScale="70000" lnSpcReduction="20000"/>
          </a:bodyPr>
          <a:lstStyle/>
          <a:p>
            <a:pPr marL="0" indent="0">
              <a:lnSpc>
                <a:spcPct val="107000"/>
              </a:lnSpc>
              <a:spcAft>
                <a:spcPts val="8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leasdale, T., Crouch, C., Harlan, S.L., 2011. Community gardening in disadvantaged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neighborhoods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 Phoenix, Arizona: Aligning programs with perceptions. Journal of Agriculture, Food Systems, and Community Development 1(3) (2011), 99-114.</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ogner, A.,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Littig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Menz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 2005.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Das Experteninterview. Theorie, Methode, Anwendung. VS Verlag für Sozialwissenschaften, Wiesbaden.</a:t>
            </a:r>
            <a:br>
              <a:rPr lang="de-DE" sz="1800" kern="100" dirty="0">
                <a:effectLst/>
                <a:latin typeface="Calibri" panose="020F0502020204030204" pitchFamily="34" charset="0"/>
                <a:ea typeface="Calibri" panose="020F0502020204030204" pitchFamily="34" charset="0"/>
                <a:cs typeface="Times New Roman" panose="02020603050405020304" pitchFamily="18" charset="0"/>
              </a:rPr>
            </a:b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ias, 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Curvell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Bichard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E., 2014.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Current approach of Urban Design and its Implications for Sustainable Urban Development. Procedia Economics and Finance 18 (2014), 497 – 504.</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F</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ood and Agriculture Organization of the United Nations and RUAF Foundation, 2015. A vision for City Region Food Systems – Building sustainable and resilient city regions. https://www.fao.org/3/i4789e/i4789e.pdf, 07.06.2023.</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eels, F.W., 2006. Multi-Level perspective on System Innovation: Relevance for industrial transformation. 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Olsthoorn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X.,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Wieczorek</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A.J. (Eds.), Understanding Industrial Transformation: Views from Different Disciplines. Springer, Dordrecht, 163–186.</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G</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läser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J.,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Laudel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G., 2010.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Experteninterviews und qualitative Inhaltsanalyse. VS Verlag für Sozial-wissenschaften, Wiesbaden.</a:t>
            </a:r>
            <a:br>
              <a:rPr lang="de-DE"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arkey, S., 2010. Primer on Place-Based Development. https://cdnregdev.files.wordpress.com/2011/10/primerplacebaseddevelopment-markey.pdf, 07.05.2023.</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wton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H., Allen-Collinson, J. 2014. Close But Not Too Close: Friendship as Method(ology) in Ethnographic Research Encounters. Journal of Contemporary Ethnography 43(3) (2014), 283-305.</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roject for Public Spaces, 2022: Placemaking: What if we built our cities around places?. https://assets-global.website-files.com/581110f944272e4a11871c01/638a1fe260f36b92be75784f_2022%20placemaking%20booklet.pdf, 04.06.2023</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cannell, L., Gifford, R., 2009. Defining place attachment: A tripartite organizing framework. Journal of Environmental Psychology 30 (2010), 1–10.</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hamai</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 1991. Sense of place: an Empirical Measurement.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Geoforum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22 (1991), 347-358.</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trydom, W.J., 2014. Towards place-making in urban planning through participatory action research. Dissertation, North-West University,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Südafrika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illmann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-Healy, L.M., 2003. Friendship as method. Qualitative Inquiry 9(5) (2003), 729-749.</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atson, J.R.,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Siska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Wolfel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R.L., 2013. Assessing Gains in Language Proficiency, Cross‐Cultural Competence, and Regional Awareness During Study Abroad: A Preliminary Study. Foreign Language Annals 46 (2013), 62-79.</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eedon, A., Ashley, T., 2020. Developing a Sense of Place: The Role of the Arts in Regenerating Communities. UCL Press, London.</a:t>
            </a:r>
            <a:endParaRPr lang="de-DE" sz="2800" dirty="0"/>
          </a:p>
        </p:txBody>
      </p:sp>
    </p:spTree>
    <p:extLst>
      <p:ext uri="{BB962C8B-B14F-4D97-AF65-F5344CB8AC3E}">
        <p14:creationId xmlns:p14="http://schemas.microsoft.com/office/powerpoint/2010/main" val="69750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F268D4B-9395-2C01-F71D-127B99348E85}"/>
              </a:ext>
            </a:extLst>
          </p:cNvPr>
          <p:cNvSpPr>
            <a:spLocks noGrp="1"/>
          </p:cNvSpPr>
          <p:nvPr>
            <p:ph idx="1"/>
          </p:nvPr>
        </p:nvSpPr>
        <p:spPr>
          <a:xfrm>
            <a:off x="838200" y="2208212"/>
            <a:ext cx="10515600" cy="2124075"/>
          </a:xfrm>
        </p:spPr>
        <p:txBody>
          <a:bodyPr>
            <a:normAutofit/>
          </a:bodyPr>
          <a:lstStyle/>
          <a:p>
            <a:pPr marL="0" indent="0" algn="ctr">
              <a:buNone/>
            </a:pPr>
            <a:r>
              <a:rPr lang="de-DE" sz="4400" b="1" dirty="0" err="1">
                <a:solidFill>
                  <a:schemeClr val="bg1"/>
                </a:solidFill>
              </a:rPr>
              <a:t>Thank</a:t>
            </a:r>
            <a:r>
              <a:rPr lang="de-DE" sz="4400" b="1" dirty="0">
                <a:solidFill>
                  <a:schemeClr val="bg1"/>
                </a:solidFill>
              </a:rPr>
              <a:t> </a:t>
            </a:r>
            <a:r>
              <a:rPr lang="de-DE" sz="4400" b="1" dirty="0" err="1">
                <a:solidFill>
                  <a:schemeClr val="bg1"/>
                </a:solidFill>
              </a:rPr>
              <a:t>you</a:t>
            </a:r>
            <a:r>
              <a:rPr lang="de-DE" sz="4400" b="1" dirty="0">
                <a:solidFill>
                  <a:schemeClr val="bg1"/>
                </a:solidFill>
              </a:rPr>
              <a:t> </a:t>
            </a:r>
            <a:r>
              <a:rPr lang="de-DE" sz="4400" b="1" dirty="0" err="1">
                <a:solidFill>
                  <a:schemeClr val="bg1"/>
                </a:solidFill>
              </a:rPr>
              <a:t>for</a:t>
            </a:r>
            <a:r>
              <a:rPr lang="de-DE" sz="4400" b="1" dirty="0">
                <a:solidFill>
                  <a:schemeClr val="bg1"/>
                </a:solidFill>
              </a:rPr>
              <a:t> </a:t>
            </a:r>
            <a:r>
              <a:rPr lang="de-DE" sz="4400" b="1" dirty="0" err="1">
                <a:solidFill>
                  <a:schemeClr val="bg1"/>
                </a:solidFill>
              </a:rPr>
              <a:t>your</a:t>
            </a:r>
            <a:r>
              <a:rPr lang="de-DE" sz="4400" b="1" dirty="0">
                <a:solidFill>
                  <a:schemeClr val="bg1"/>
                </a:solidFill>
              </a:rPr>
              <a:t> </a:t>
            </a:r>
            <a:r>
              <a:rPr lang="de-DE" sz="4400" b="1" dirty="0" err="1">
                <a:solidFill>
                  <a:schemeClr val="bg1"/>
                </a:solidFill>
              </a:rPr>
              <a:t>attention</a:t>
            </a:r>
            <a:r>
              <a:rPr lang="de-DE" sz="4400" b="1" dirty="0">
                <a:solidFill>
                  <a:schemeClr val="bg1"/>
                </a:solidFill>
              </a:rPr>
              <a:t>!</a:t>
            </a:r>
          </a:p>
          <a:p>
            <a:pPr marL="0" indent="0" algn="ctr">
              <a:buNone/>
            </a:pPr>
            <a:endParaRPr lang="de-DE" sz="4400" b="1" dirty="0"/>
          </a:p>
        </p:txBody>
      </p:sp>
      <p:sp>
        <p:nvSpPr>
          <p:cNvPr id="4" name="Herz 3">
            <a:extLst>
              <a:ext uri="{FF2B5EF4-FFF2-40B4-BE49-F238E27FC236}">
                <a16:creationId xmlns:a16="http://schemas.microsoft.com/office/drawing/2014/main" id="{743C7916-9DC9-4F05-2DF6-1516001B890E}"/>
              </a:ext>
            </a:extLst>
          </p:cNvPr>
          <p:cNvSpPr/>
          <p:nvPr/>
        </p:nvSpPr>
        <p:spPr>
          <a:xfrm>
            <a:off x="5784850" y="3270249"/>
            <a:ext cx="622300" cy="5715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704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0097F-B9EB-9422-605D-A5B212070E4B}"/>
              </a:ext>
            </a:extLst>
          </p:cNvPr>
          <p:cNvSpPr>
            <a:spLocks noGrp="1"/>
          </p:cNvSpPr>
          <p:nvPr>
            <p:ph type="title"/>
          </p:nvPr>
        </p:nvSpPr>
        <p:spPr/>
        <p:txBody>
          <a:bodyPr/>
          <a:lstStyle/>
          <a:p>
            <a:r>
              <a:rPr lang="de-DE" dirty="0"/>
              <a:t>Research </a:t>
            </a:r>
            <a:r>
              <a:rPr lang="de-DE" dirty="0" err="1"/>
              <a:t>questions</a:t>
            </a:r>
            <a:endParaRPr lang="de-DE" dirty="0"/>
          </a:p>
        </p:txBody>
      </p:sp>
      <p:sp>
        <p:nvSpPr>
          <p:cNvPr id="3" name="Inhaltsplatzhalter 2">
            <a:extLst>
              <a:ext uri="{FF2B5EF4-FFF2-40B4-BE49-F238E27FC236}">
                <a16:creationId xmlns:a16="http://schemas.microsoft.com/office/drawing/2014/main" id="{7611E0E3-9553-4FD7-FF9A-C1EEF1F107D2}"/>
              </a:ext>
            </a:extLst>
          </p:cNvPr>
          <p:cNvSpPr>
            <a:spLocks noGrp="1"/>
          </p:cNvSpPr>
          <p:nvPr>
            <p:ph idx="1"/>
          </p:nvPr>
        </p:nvSpPr>
        <p:spPr>
          <a:xfrm>
            <a:off x="838200" y="1550126"/>
            <a:ext cx="10515600" cy="4626837"/>
          </a:xfrm>
        </p:spPr>
        <p:txBody>
          <a:bodyPr>
            <a:normAutofit/>
          </a:bodyPr>
          <a:lstStyle/>
          <a:p>
            <a:pPr marL="0" marR="0" indent="0">
              <a:spcBef>
                <a:spcPts val="0"/>
              </a:spcBef>
              <a:spcAft>
                <a:spcPts val="0"/>
              </a:spcAft>
              <a:buNone/>
            </a:pPr>
            <a:r>
              <a:rPr lang="en-GB" sz="2400" b="1" dirty="0">
                <a:solidFill>
                  <a:srgbClr val="000000"/>
                </a:solidFill>
                <a:effectLst/>
              </a:rPr>
              <a:t>1. How can a community garden/agriculture in the peri-urban area of a big </a:t>
            </a:r>
            <a:r>
              <a:rPr lang="en-GB" sz="2400" b="1" dirty="0">
                <a:solidFill>
                  <a:srgbClr val="000000"/>
                </a:solidFill>
              </a:rPr>
              <a:t>city </a:t>
            </a:r>
            <a:br>
              <a:rPr lang="en-GB" sz="2400" b="1" dirty="0">
                <a:solidFill>
                  <a:srgbClr val="000000"/>
                </a:solidFill>
              </a:rPr>
            </a:br>
            <a:r>
              <a:rPr lang="en-GB" sz="2400" b="1" dirty="0">
                <a:solidFill>
                  <a:srgbClr val="000000"/>
                </a:solidFill>
              </a:rPr>
              <a:t>(in the context of locals still practicing agriculture in an individual and specific traditional manner) look like? </a:t>
            </a:r>
          </a:p>
          <a:p>
            <a:pPr marL="0" marR="0" indent="0">
              <a:spcBef>
                <a:spcPts val="0"/>
              </a:spcBef>
              <a:spcAft>
                <a:spcPts val="0"/>
              </a:spcAft>
              <a:buNone/>
            </a:pPr>
            <a:endParaRPr lang="en-GB" sz="2400" b="1" dirty="0">
              <a:solidFill>
                <a:srgbClr val="000000"/>
              </a:solidFill>
            </a:endParaRPr>
          </a:p>
          <a:p>
            <a:pPr marL="457200" lvl="1" indent="0">
              <a:spcBef>
                <a:spcPts val="0"/>
              </a:spcBef>
              <a:buNone/>
            </a:pPr>
            <a:r>
              <a:rPr lang="en-GB" sz="2000" b="1" dirty="0">
                <a:solidFill>
                  <a:srgbClr val="000000"/>
                </a:solidFill>
                <a:effectLst/>
              </a:rPr>
              <a:t>1.1 What are </a:t>
            </a:r>
            <a:r>
              <a:rPr lang="en-GB" sz="2000" b="1" dirty="0">
                <a:solidFill>
                  <a:srgbClr val="000000"/>
                </a:solidFill>
              </a:rPr>
              <a:t>its elements, (power)relations and stakeholders</a:t>
            </a:r>
            <a:r>
              <a:rPr lang="en-GB" sz="2000" b="1" dirty="0">
                <a:solidFill>
                  <a:srgbClr val="000000"/>
                </a:solidFill>
                <a:effectLst/>
              </a:rPr>
              <a:t>?</a:t>
            </a:r>
          </a:p>
          <a:p>
            <a:pPr marL="457200" lvl="1" indent="0">
              <a:spcBef>
                <a:spcPts val="0"/>
              </a:spcBef>
              <a:buNone/>
            </a:pPr>
            <a:r>
              <a:rPr lang="en-US" sz="2000" b="1" dirty="0">
                <a:solidFill>
                  <a:srgbClr val="000000"/>
                </a:solidFill>
              </a:rPr>
              <a:t>1.2 What challenges arise regarding long-term functionality and what are ways of dealing with them? </a:t>
            </a:r>
          </a:p>
          <a:p>
            <a:pPr marL="457200" lvl="1" indent="0">
              <a:spcBef>
                <a:spcPts val="0"/>
              </a:spcBef>
              <a:buNone/>
            </a:pPr>
            <a:r>
              <a:rPr lang="en-GB" sz="2000" b="1" dirty="0">
                <a:solidFill>
                  <a:srgbClr val="000000"/>
                </a:solidFill>
                <a:effectLst/>
              </a:rPr>
              <a:t>1.3 What challenges arise regarding the peri-urban location and what are ways of dealing with them?</a:t>
            </a:r>
            <a:endParaRPr lang="en-GB" dirty="0"/>
          </a:p>
          <a:p>
            <a:pPr marL="457200" lvl="1" indent="0">
              <a:buNone/>
            </a:pPr>
            <a:endParaRPr lang="en-GB" dirty="0">
              <a:solidFill>
                <a:srgbClr val="000000"/>
              </a:solidFill>
            </a:endParaRPr>
          </a:p>
          <a:p>
            <a:pPr marL="0" marR="0" indent="0">
              <a:spcBef>
                <a:spcPts val="0"/>
              </a:spcBef>
              <a:spcAft>
                <a:spcPts val="0"/>
              </a:spcAft>
              <a:buNone/>
            </a:pPr>
            <a:r>
              <a:rPr lang="en-GB" sz="2400" b="1" dirty="0">
                <a:solidFill>
                  <a:srgbClr val="000000"/>
                </a:solidFill>
              </a:rPr>
              <a:t>2. What are good case-study examples of events and activities to attract participants, new members and locals that are starting to learn about the existence and benefits of urban gardening/agriculture?</a:t>
            </a:r>
          </a:p>
          <a:p>
            <a:pPr marL="0" marR="0" indent="0">
              <a:spcBef>
                <a:spcPts val="0"/>
              </a:spcBef>
              <a:spcAft>
                <a:spcPts val="0"/>
              </a:spcAft>
              <a:buNone/>
            </a:pPr>
            <a:endParaRPr lang="en-GB" sz="2400" b="1" dirty="0">
              <a:solidFill>
                <a:srgbClr val="000000"/>
              </a:solidFill>
            </a:endParaRPr>
          </a:p>
          <a:p>
            <a:pPr marL="0" marR="0" indent="0">
              <a:spcBef>
                <a:spcPts val="0"/>
              </a:spcBef>
              <a:spcAft>
                <a:spcPts val="0"/>
              </a:spcAft>
              <a:buNone/>
            </a:pPr>
            <a:endParaRPr lang="en-GB" sz="2400" b="1" dirty="0">
              <a:solidFill>
                <a:srgbClr val="000000"/>
              </a:solidFill>
            </a:endParaRPr>
          </a:p>
          <a:p>
            <a:pPr marL="0" marR="0" indent="0">
              <a:spcBef>
                <a:spcPts val="0"/>
              </a:spcBef>
              <a:spcAft>
                <a:spcPts val="0"/>
              </a:spcAft>
              <a:buNone/>
            </a:pPr>
            <a:endParaRPr lang="en-GB" sz="2400" b="1" dirty="0">
              <a:solidFill>
                <a:srgbClr val="000000"/>
              </a:solidFill>
            </a:endParaRPr>
          </a:p>
          <a:p>
            <a:pPr marL="0" marR="0" indent="0">
              <a:spcBef>
                <a:spcPts val="0"/>
              </a:spcBef>
              <a:spcAft>
                <a:spcPts val="0"/>
              </a:spcAft>
              <a:buNone/>
            </a:pPr>
            <a:endParaRPr lang="en-GB" sz="2400" dirty="0"/>
          </a:p>
        </p:txBody>
      </p:sp>
    </p:spTree>
    <p:extLst>
      <p:ext uri="{BB962C8B-B14F-4D97-AF65-F5344CB8AC3E}">
        <p14:creationId xmlns:p14="http://schemas.microsoft.com/office/powerpoint/2010/main" val="321166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4D41E-9CFC-F3A8-0F58-001231A77C45}"/>
              </a:ext>
            </a:extLst>
          </p:cNvPr>
          <p:cNvSpPr>
            <a:spLocks noGrp="1"/>
          </p:cNvSpPr>
          <p:nvPr>
            <p:ph type="title"/>
          </p:nvPr>
        </p:nvSpPr>
        <p:spPr/>
        <p:txBody>
          <a:bodyPr/>
          <a:lstStyle/>
          <a:p>
            <a:r>
              <a:rPr lang="de-DE" dirty="0" err="1"/>
              <a:t>Methodology</a:t>
            </a:r>
            <a:endParaRPr lang="de-DE" dirty="0"/>
          </a:p>
        </p:txBody>
      </p:sp>
      <p:grpSp>
        <p:nvGrpSpPr>
          <p:cNvPr id="19" name="Gruppieren 18">
            <a:extLst>
              <a:ext uri="{FF2B5EF4-FFF2-40B4-BE49-F238E27FC236}">
                <a16:creationId xmlns:a16="http://schemas.microsoft.com/office/drawing/2014/main" id="{70615A8F-62E6-66D1-6596-04F76343BFA4}"/>
              </a:ext>
            </a:extLst>
          </p:cNvPr>
          <p:cNvGrpSpPr/>
          <p:nvPr/>
        </p:nvGrpSpPr>
        <p:grpSpPr>
          <a:xfrm>
            <a:off x="992220" y="2229351"/>
            <a:ext cx="9737387" cy="3551690"/>
            <a:chOff x="1313234" y="2262463"/>
            <a:chExt cx="9416374" cy="3399180"/>
          </a:xfrm>
        </p:grpSpPr>
        <p:sp>
          <p:nvSpPr>
            <p:cNvPr id="15" name="Textfeld 2">
              <a:extLst>
                <a:ext uri="{FF2B5EF4-FFF2-40B4-BE49-F238E27FC236}">
                  <a16:creationId xmlns:a16="http://schemas.microsoft.com/office/drawing/2014/main" id="{B91DF20F-BE43-6DB2-49DA-586892134069}"/>
                </a:ext>
              </a:extLst>
            </p:cNvPr>
            <p:cNvSpPr txBox="1">
              <a:spLocks noChangeArrowheads="1"/>
            </p:cNvSpPr>
            <p:nvPr/>
          </p:nvSpPr>
          <p:spPr bwMode="auto">
            <a:xfrm>
              <a:off x="6158341" y="2262463"/>
              <a:ext cx="1829430" cy="3046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de-DE"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Intermediary</a:t>
              </a:r>
              <a:r>
                <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de-DE" sz="1100" b="0" i="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Presentation</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uppieren 17">
              <a:extLst>
                <a:ext uri="{FF2B5EF4-FFF2-40B4-BE49-F238E27FC236}">
                  <a16:creationId xmlns:a16="http://schemas.microsoft.com/office/drawing/2014/main" id="{BBF386D1-49AC-6FB7-AA5C-65400E2DEF75}"/>
                </a:ext>
              </a:extLst>
            </p:cNvPr>
            <p:cNvGrpSpPr/>
            <p:nvPr/>
          </p:nvGrpSpPr>
          <p:grpSpPr>
            <a:xfrm>
              <a:off x="1313234" y="2262463"/>
              <a:ext cx="9416374" cy="3399180"/>
              <a:chOff x="1313234" y="2262463"/>
              <a:chExt cx="9416374" cy="3399180"/>
            </a:xfrm>
          </p:grpSpPr>
          <p:grpSp>
            <p:nvGrpSpPr>
              <p:cNvPr id="4" name="Gruppieren 3">
                <a:extLst>
                  <a:ext uri="{FF2B5EF4-FFF2-40B4-BE49-F238E27FC236}">
                    <a16:creationId xmlns:a16="http://schemas.microsoft.com/office/drawing/2014/main" id="{D0132E02-9796-E022-9C65-0AE5039CB58E}"/>
                  </a:ext>
                </a:extLst>
              </p:cNvPr>
              <p:cNvGrpSpPr/>
              <p:nvPr/>
            </p:nvGrpSpPr>
            <p:grpSpPr>
              <a:xfrm>
                <a:off x="1313234" y="2262463"/>
                <a:ext cx="9416374" cy="3399180"/>
                <a:chOff x="0" y="213952"/>
                <a:chExt cx="5794959" cy="2812689"/>
              </a:xfrm>
            </p:grpSpPr>
            <p:grpSp>
              <p:nvGrpSpPr>
                <p:cNvPr id="5" name="Gruppieren 4">
                  <a:extLst>
                    <a:ext uri="{FF2B5EF4-FFF2-40B4-BE49-F238E27FC236}">
                      <a16:creationId xmlns:a16="http://schemas.microsoft.com/office/drawing/2014/main" id="{79251CE5-B485-B0F6-9906-0A38F4FCE970}"/>
                    </a:ext>
                  </a:extLst>
                </p:cNvPr>
                <p:cNvGrpSpPr/>
                <p:nvPr/>
              </p:nvGrpSpPr>
              <p:grpSpPr>
                <a:xfrm>
                  <a:off x="0" y="213952"/>
                  <a:ext cx="5794959" cy="2812689"/>
                  <a:chOff x="0" y="213952"/>
                  <a:chExt cx="5794959" cy="2812689"/>
                </a:xfrm>
              </p:grpSpPr>
              <p:sp>
                <p:nvSpPr>
                  <p:cNvPr id="7" name="Textfeld 2">
                    <a:extLst>
                      <a:ext uri="{FF2B5EF4-FFF2-40B4-BE49-F238E27FC236}">
                        <a16:creationId xmlns:a16="http://schemas.microsoft.com/office/drawing/2014/main" id="{1B3490B6-C260-48C8-2AE9-8FA684E5C649}"/>
                      </a:ext>
                    </a:extLst>
                  </p:cNvPr>
                  <p:cNvSpPr txBox="1">
                    <a:spLocks noChangeArrowheads="1"/>
                  </p:cNvSpPr>
                  <p:nvPr/>
                </p:nvSpPr>
                <p:spPr bwMode="auto">
                  <a:xfrm>
                    <a:off x="4669104" y="213952"/>
                    <a:ext cx="1125855" cy="293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Final </a:t>
                    </a:r>
                    <a:r>
                      <a:rPr kumimoji="0" lang="de-DE" sz="1100" b="0" i="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Presentation</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Pfeil: nach rechts 7">
                    <a:extLst>
                      <a:ext uri="{FF2B5EF4-FFF2-40B4-BE49-F238E27FC236}">
                        <a16:creationId xmlns:a16="http://schemas.microsoft.com/office/drawing/2014/main" id="{5BCB0A9D-F63B-29B2-0C41-BB1A839D8CDD}"/>
                      </a:ext>
                    </a:extLst>
                  </p:cNvPr>
                  <p:cNvSpPr/>
                  <p:nvPr/>
                </p:nvSpPr>
                <p:spPr>
                  <a:xfrm>
                    <a:off x="105196" y="431744"/>
                    <a:ext cx="5611294" cy="276860"/>
                  </a:xfrm>
                  <a:prstGeom prst="rightArrow">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Textfeld 2">
                    <a:extLst>
                      <a:ext uri="{FF2B5EF4-FFF2-40B4-BE49-F238E27FC236}">
                        <a16:creationId xmlns:a16="http://schemas.microsoft.com/office/drawing/2014/main" id="{37F7CD80-50E1-9004-A76B-2BD141F43B49}"/>
                      </a:ext>
                    </a:extLst>
                  </p:cNvPr>
                  <p:cNvSpPr txBox="1">
                    <a:spLocks noChangeArrowheads="1"/>
                  </p:cNvSpPr>
                  <p:nvPr/>
                </p:nvSpPr>
                <p:spPr bwMode="auto">
                  <a:xfrm>
                    <a:off x="0" y="213952"/>
                    <a:ext cx="668655" cy="22092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First </a:t>
                    </a:r>
                    <a:r>
                      <a:rPr kumimoji="0" lang="de-DE" sz="1100" b="0" i="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Lecture</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C561EC85-D2AD-446A-5154-DB46159B1D1A}"/>
                      </a:ext>
                    </a:extLst>
                  </p:cNvPr>
                  <p:cNvSpPr txBox="1">
                    <a:spLocks noChangeArrowheads="1"/>
                  </p:cNvSpPr>
                  <p:nvPr/>
                </p:nvSpPr>
                <p:spPr bwMode="auto">
                  <a:xfrm>
                    <a:off x="1302556" y="213952"/>
                    <a:ext cx="1125855" cy="2112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First </a:t>
                    </a:r>
                    <a:r>
                      <a:rPr kumimoji="0" lang="de-DE" sz="1100" b="0" i="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Presentation</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Gerader Verbinder 10">
                    <a:extLst>
                      <a:ext uri="{FF2B5EF4-FFF2-40B4-BE49-F238E27FC236}">
                        <a16:creationId xmlns:a16="http://schemas.microsoft.com/office/drawing/2014/main" id="{185C6656-0A2E-CED1-697E-84F1F7E4C38A}"/>
                      </a:ext>
                    </a:extLst>
                  </p:cNvPr>
                  <p:cNvCxnSpPr/>
                  <p:nvPr/>
                </p:nvCxnSpPr>
                <p:spPr>
                  <a:xfrm flipH="1">
                    <a:off x="105196" y="428878"/>
                    <a:ext cx="0" cy="211243"/>
                  </a:xfrm>
                  <a:prstGeom prst="line">
                    <a:avLst/>
                  </a:prstGeom>
                  <a:noFill/>
                  <a:ln w="6350" cap="flat" cmpd="sng" algn="ctr">
                    <a:solidFill>
                      <a:srgbClr val="4472C4"/>
                    </a:solidFill>
                    <a:prstDash val="solid"/>
                    <a:miter lim="800000"/>
                  </a:ln>
                  <a:effectLst/>
                </p:spPr>
              </p:cxnSp>
              <p:sp>
                <p:nvSpPr>
                  <p:cNvPr id="12" name="Textfeld 2">
                    <a:extLst>
                      <a:ext uri="{FF2B5EF4-FFF2-40B4-BE49-F238E27FC236}">
                        <a16:creationId xmlns:a16="http://schemas.microsoft.com/office/drawing/2014/main" id="{F2D83077-EA66-290E-500C-809B1E158D35}"/>
                      </a:ext>
                    </a:extLst>
                  </p:cNvPr>
                  <p:cNvSpPr txBox="1">
                    <a:spLocks noChangeArrowheads="1"/>
                  </p:cNvSpPr>
                  <p:nvPr/>
                </p:nvSpPr>
                <p:spPr bwMode="auto">
                  <a:xfrm>
                    <a:off x="121380" y="695915"/>
                    <a:ext cx="1711325" cy="18973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1"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Group-Discovery-Phase</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Coordinating Ideas and Needs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Finding collective research questions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lang="en-GB"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Creating Procedure-Plan and Organizing first Interviews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2">
                    <a:extLst>
                      <a:ext uri="{FF2B5EF4-FFF2-40B4-BE49-F238E27FC236}">
                        <a16:creationId xmlns:a16="http://schemas.microsoft.com/office/drawing/2014/main" id="{C6BD9BD9-BC93-BC6F-43A3-DF769D9D85D4}"/>
                      </a:ext>
                    </a:extLst>
                  </p:cNvPr>
                  <p:cNvSpPr txBox="1">
                    <a:spLocks noChangeArrowheads="1"/>
                  </p:cNvSpPr>
                  <p:nvPr/>
                </p:nvSpPr>
                <p:spPr bwMode="auto">
                  <a:xfrm>
                    <a:off x="1933996" y="687824"/>
                    <a:ext cx="1711325" cy="233881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1"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First Phase of Data Generation and Analyse</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Sharpening Research questions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Question Block 1: Conducting qualitative guided and problem centred Interviews with two members of </a:t>
                    </a:r>
                    <a:r>
                      <a:rPr kumimoji="0" lang="en-GB" sz="1100" b="0" u="none" strike="noStrike" kern="1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Hortigas</a:t>
                    </a:r>
                    <a:r>
                      <a:rPr lang="en-GB"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Founder of the cooperative and radio-responsible and member of the commission “</a:t>
                    </a:r>
                    <a:r>
                      <a:rPr lang="en-US"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Difusión</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Friendship as a method, Co-Usage of Mural, GDPR </a:t>
                    </a:r>
                    <a:r>
                      <a:rPr lang="de-DE"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and </a:t>
                    </a:r>
                    <a:r>
                      <a:rPr lang="de-DE"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Ethics</a:t>
                    </a:r>
                    <a:endPar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First Data-Analysis and Results</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Question Block 2: Preparing Literature review and case-study collection in Cologne Urban Gardening Network</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feld 2">
                    <a:extLst>
                      <a:ext uri="{FF2B5EF4-FFF2-40B4-BE49-F238E27FC236}">
                        <a16:creationId xmlns:a16="http://schemas.microsoft.com/office/drawing/2014/main" id="{1D888DB0-068B-F90C-79F5-5D316F443A50}"/>
                      </a:ext>
                    </a:extLst>
                  </p:cNvPr>
                  <p:cNvSpPr txBox="1">
                    <a:spLocks noChangeArrowheads="1"/>
                  </p:cNvSpPr>
                  <p:nvPr/>
                </p:nvSpPr>
                <p:spPr bwMode="auto">
                  <a:xfrm>
                    <a:off x="3698060" y="687823"/>
                    <a:ext cx="1711325" cy="21361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1"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Second Phase of Data Generation and Analyse &amp; Finalization</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Question Block 2: Conducting collective </a:t>
                    </a:r>
                    <a:r>
                      <a:rPr lang="en-GB"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case-study brainstorm with </a:t>
                    </a:r>
                    <a:r>
                      <a:rPr lang="en-US"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Netzwerk</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der </a:t>
                    </a:r>
                    <a:r>
                      <a:rPr lang="en-US"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Kölner</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a:t>
                    </a:r>
                    <a:r>
                      <a:rPr lang="en-US" sz="11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Gemeinschaftsgärten</a:t>
                    </a:r>
                    <a:r>
                      <a:rPr lang="en-US" sz="11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and the Food Council of Cologne by joining their assembly and through Mail-Contact </a:t>
                    </a: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Synthesis: Bringing Data, Research questions and Living Lab-Context together</a:t>
                    </a:r>
                    <a:endParaRPr kumimoji="0" lang="de-DE"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6" name="Gerader Verbinder 5">
                  <a:extLst>
                    <a:ext uri="{FF2B5EF4-FFF2-40B4-BE49-F238E27FC236}">
                      <a16:creationId xmlns:a16="http://schemas.microsoft.com/office/drawing/2014/main" id="{6F0A070C-2CC0-5B99-2A9E-FB08182D019F}"/>
                    </a:ext>
                  </a:extLst>
                </p:cNvPr>
                <p:cNvCxnSpPr/>
                <p:nvPr/>
              </p:nvCxnSpPr>
              <p:spPr>
                <a:xfrm flipH="1">
                  <a:off x="3529361" y="434897"/>
                  <a:ext cx="0" cy="211243"/>
                </a:xfrm>
                <a:prstGeom prst="line">
                  <a:avLst/>
                </a:prstGeom>
                <a:noFill/>
                <a:ln w="6350" cap="flat" cmpd="sng" algn="ctr">
                  <a:solidFill>
                    <a:srgbClr val="4472C4"/>
                  </a:solidFill>
                  <a:prstDash val="solid"/>
                  <a:miter lim="800000"/>
                </a:ln>
                <a:effectLst/>
              </p:spPr>
            </p:cxnSp>
          </p:grpSp>
          <p:cxnSp>
            <p:nvCxnSpPr>
              <p:cNvPr id="16" name="Gerader Verbinder 15">
                <a:extLst>
                  <a:ext uri="{FF2B5EF4-FFF2-40B4-BE49-F238E27FC236}">
                    <a16:creationId xmlns:a16="http://schemas.microsoft.com/office/drawing/2014/main" id="{5BF137FC-8964-C2C6-624A-D28B4132DF13}"/>
                  </a:ext>
                </a:extLst>
              </p:cNvPr>
              <p:cNvCxnSpPr/>
              <p:nvPr/>
            </p:nvCxnSpPr>
            <p:spPr>
              <a:xfrm flipH="1">
                <a:off x="4341545" y="2522204"/>
                <a:ext cx="0" cy="255291"/>
              </a:xfrm>
              <a:prstGeom prst="line">
                <a:avLst/>
              </a:prstGeom>
              <a:noFill/>
              <a:ln w="6350" cap="flat" cmpd="sng" algn="ctr">
                <a:solidFill>
                  <a:srgbClr val="4472C4"/>
                </a:solidFill>
                <a:prstDash val="solid"/>
                <a:miter lim="800000"/>
              </a:ln>
              <a:effectLst/>
            </p:spPr>
          </p:cxnSp>
          <p:cxnSp>
            <p:nvCxnSpPr>
              <p:cNvPr id="17" name="Gerader Verbinder 16">
                <a:extLst>
                  <a:ext uri="{FF2B5EF4-FFF2-40B4-BE49-F238E27FC236}">
                    <a16:creationId xmlns:a16="http://schemas.microsoft.com/office/drawing/2014/main" id="{C20083AD-CAEF-4D96-44AA-FC8BAC5A5D51}"/>
                  </a:ext>
                </a:extLst>
              </p:cNvPr>
              <p:cNvCxnSpPr/>
              <p:nvPr/>
            </p:nvCxnSpPr>
            <p:spPr>
              <a:xfrm flipH="1">
                <a:off x="10602102" y="2567151"/>
                <a:ext cx="0" cy="255291"/>
              </a:xfrm>
              <a:prstGeom prst="line">
                <a:avLst/>
              </a:prstGeom>
              <a:noFill/>
              <a:ln w="6350" cap="flat" cmpd="sng" algn="ctr">
                <a:solidFill>
                  <a:srgbClr val="4472C4"/>
                </a:solidFill>
                <a:prstDash val="solid"/>
                <a:miter lim="800000"/>
              </a:ln>
              <a:effectLst/>
            </p:spPr>
          </p:cxnSp>
        </p:grpSp>
      </p:grpSp>
      <p:sp>
        <p:nvSpPr>
          <p:cNvPr id="3" name="Textfeld 2">
            <a:extLst>
              <a:ext uri="{FF2B5EF4-FFF2-40B4-BE49-F238E27FC236}">
                <a16:creationId xmlns:a16="http://schemas.microsoft.com/office/drawing/2014/main" id="{A4803FF7-9C9F-5BE2-38DE-3A58EF24B1D6}"/>
              </a:ext>
            </a:extLst>
          </p:cNvPr>
          <p:cNvSpPr txBox="1"/>
          <p:nvPr/>
        </p:nvSpPr>
        <p:spPr>
          <a:xfrm>
            <a:off x="992220" y="1814845"/>
            <a:ext cx="887380" cy="276999"/>
          </a:xfrm>
          <a:prstGeom prst="rect">
            <a:avLst/>
          </a:prstGeom>
          <a:noFill/>
        </p:spPr>
        <p:txBody>
          <a:bodyPr wrap="square" rtlCol="0">
            <a:spAutoFit/>
          </a:bodyPr>
          <a:lstStyle/>
          <a:p>
            <a:r>
              <a:rPr lang="de-DE" sz="1200" i="1" dirty="0">
                <a:solidFill>
                  <a:schemeClr val="tx1">
                    <a:lumMod val="65000"/>
                    <a:lumOff val="35000"/>
                  </a:schemeClr>
                </a:solidFill>
              </a:rPr>
              <a:t>02.03.2023</a:t>
            </a:r>
          </a:p>
        </p:txBody>
      </p:sp>
      <p:sp>
        <p:nvSpPr>
          <p:cNvPr id="20" name="Textfeld 19">
            <a:extLst>
              <a:ext uri="{FF2B5EF4-FFF2-40B4-BE49-F238E27FC236}">
                <a16:creationId xmlns:a16="http://schemas.microsoft.com/office/drawing/2014/main" id="{E88865B2-FB2D-BC05-4487-2BEFB99DF2BF}"/>
              </a:ext>
            </a:extLst>
          </p:cNvPr>
          <p:cNvSpPr txBox="1"/>
          <p:nvPr/>
        </p:nvSpPr>
        <p:spPr>
          <a:xfrm>
            <a:off x="3680079" y="1814845"/>
            <a:ext cx="887380" cy="276999"/>
          </a:xfrm>
          <a:prstGeom prst="rect">
            <a:avLst/>
          </a:prstGeom>
          <a:noFill/>
        </p:spPr>
        <p:txBody>
          <a:bodyPr wrap="square" rtlCol="0">
            <a:spAutoFit/>
          </a:bodyPr>
          <a:lstStyle/>
          <a:p>
            <a:pPr algn="ctr"/>
            <a:r>
              <a:rPr lang="de-DE" sz="1200" i="1" dirty="0">
                <a:solidFill>
                  <a:schemeClr val="tx1">
                    <a:lumMod val="65000"/>
                    <a:lumOff val="35000"/>
                  </a:schemeClr>
                </a:solidFill>
              </a:rPr>
              <a:t>11.04.2023</a:t>
            </a:r>
          </a:p>
        </p:txBody>
      </p:sp>
      <p:sp>
        <p:nvSpPr>
          <p:cNvPr id="21" name="Textfeld 20">
            <a:extLst>
              <a:ext uri="{FF2B5EF4-FFF2-40B4-BE49-F238E27FC236}">
                <a16:creationId xmlns:a16="http://schemas.microsoft.com/office/drawing/2014/main" id="{4557F13C-0DD1-CB09-F196-80B28DA867CE}"/>
              </a:ext>
            </a:extLst>
          </p:cNvPr>
          <p:cNvSpPr txBox="1"/>
          <p:nvPr/>
        </p:nvSpPr>
        <p:spPr>
          <a:xfrm>
            <a:off x="6504709" y="1814845"/>
            <a:ext cx="887380" cy="276999"/>
          </a:xfrm>
          <a:prstGeom prst="rect">
            <a:avLst/>
          </a:prstGeom>
          <a:noFill/>
        </p:spPr>
        <p:txBody>
          <a:bodyPr wrap="square" rtlCol="0">
            <a:spAutoFit/>
          </a:bodyPr>
          <a:lstStyle/>
          <a:p>
            <a:pPr algn="ctr"/>
            <a:r>
              <a:rPr lang="de-DE" sz="1200" i="1" dirty="0">
                <a:solidFill>
                  <a:schemeClr val="tx1">
                    <a:lumMod val="65000"/>
                    <a:lumOff val="35000"/>
                  </a:schemeClr>
                </a:solidFill>
              </a:rPr>
              <a:t>17.05.2023</a:t>
            </a:r>
          </a:p>
        </p:txBody>
      </p:sp>
      <p:sp>
        <p:nvSpPr>
          <p:cNvPr id="22" name="Textfeld 21">
            <a:extLst>
              <a:ext uri="{FF2B5EF4-FFF2-40B4-BE49-F238E27FC236}">
                <a16:creationId xmlns:a16="http://schemas.microsoft.com/office/drawing/2014/main" id="{7E309E18-6DA1-4840-4458-AA1E6B48BD1B}"/>
              </a:ext>
            </a:extLst>
          </p:cNvPr>
          <p:cNvSpPr txBox="1"/>
          <p:nvPr/>
        </p:nvSpPr>
        <p:spPr>
          <a:xfrm>
            <a:off x="9842227" y="1809719"/>
            <a:ext cx="887380" cy="276999"/>
          </a:xfrm>
          <a:prstGeom prst="rect">
            <a:avLst/>
          </a:prstGeom>
          <a:noFill/>
        </p:spPr>
        <p:txBody>
          <a:bodyPr wrap="square" rtlCol="0">
            <a:spAutoFit/>
          </a:bodyPr>
          <a:lstStyle/>
          <a:p>
            <a:pPr algn="ctr"/>
            <a:r>
              <a:rPr lang="de-DE" sz="1200" i="1" dirty="0">
                <a:solidFill>
                  <a:schemeClr val="tx1">
                    <a:lumMod val="65000"/>
                    <a:lumOff val="35000"/>
                  </a:schemeClr>
                </a:solidFill>
              </a:rPr>
              <a:t>15.06.2023</a:t>
            </a:r>
          </a:p>
        </p:txBody>
      </p:sp>
    </p:spTree>
    <p:extLst>
      <p:ext uri="{BB962C8B-B14F-4D97-AF65-F5344CB8AC3E}">
        <p14:creationId xmlns:p14="http://schemas.microsoft.com/office/powerpoint/2010/main" val="68478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0;g228b830c697_0_30">
            <a:extLst>
              <a:ext uri="{FF2B5EF4-FFF2-40B4-BE49-F238E27FC236}">
                <a16:creationId xmlns:a16="http://schemas.microsoft.com/office/drawing/2014/main" id="{7D7C58B4-85CF-0600-B7B5-868D790193D7}"/>
              </a:ext>
            </a:extLst>
          </p:cNvPr>
          <p:cNvPicPr preferRelativeResize="0">
            <a:picLocks noGrp="1"/>
          </p:cNvPicPr>
          <p:nvPr>
            <p:ph idx="1"/>
          </p:nvPr>
        </p:nvPicPr>
        <p:blipFill>
          <a:blip r:embed="rId2">
            <a:alphaModFix/>
          </a:blip>
          <a:stretch>
            <a:fillRect/>
          </a:stretch>
        </p:blipFill>
        <p:spPr>
          <a:xfrm>
            <a:off x="361544" y="2048797"/>
            <a:ext cx="4800600" cy="1323975"/>
          </a:xfrm>
          <a:prstGeom prst="rect">
            <a:avLst/>
          </a:prstGeom>
          <a:noFill/>
          <a:ln>
            <a:noFill/>
          </a:ln>
        </p:spPr>
      </p:pic>
      <p:sp>
        <p:nvSpPr>
          <p:cNvPr id="7" name="Textfeld 6">
            <a:extLst>
              <a:ext uri="{FF2B5EF4-FFF2-40B4-BE49-F238E27FC236}">
                <a16:creationId xmlns:a16="http://schemas.microsoft.com/office/drawing/2014/main" id="{E3D058F2-D06B-828C-AF6E-C1AE92078014}"/>
              </a:ext>
            </a:extLst>
          </p:cNvPr>
          <p:cNvSpPr txBox="1"/>
          <p:nvPr/>
        </p:nvSpPr>
        <p:spPr>
          <a:xfrm>
            <a:off x="439366" y="3429000"/>
            <a:ext cx="5124855" cy="2086725"/>
          </a:xfrm>
          <a:prstGeom prst="rect">
            <a:avLst/>
          </a:prstGeom>
          <a:noFill/>
        </p:spPr>
        <p:txBody>
          <a:bodyPr wrap="square">
            <a:spAutoFit/>
          </a:bodyPr>
          <a:lstStyle/>
          <a:p>
            <a:pPr marL="0" lvl="0" indent="0" algn="l" rtl="0">
              <a:lnSpc>
                <a:spcPct val="90000"/>
              </a:lnSpc>
              <a:spcBef>
                <a:spcPts val="1000"/>
              </a:spcBef>
              <a:spcAft>
                <a:spcPts val="0"/>
              </a:spcAft>
              <a:buNone/>
            </a:pPr>
            <a:r>
              <a:rPr lang="es-ES" sz="1800" i="1" dirty="0"/>
              <a:t>Hortigas es una </a:t>
            </a:r>
            <a:r>
              <a:rPr lang="es-ES" sz="1800" b="1" i="1" dirty="0"/>
              <a:t>cooperativa agroecológica</a:t>
            </a:r>
            <a:r>
              <a:rPr lang="es-ES" sz="1800" i="1" dirty="0"/>
              <a:t> de producción, distribución y consumo, que nace en Granada en el año 2004. Es un proyecto comunitario donde conocer gente y pasarlo bien, </a:t>
            </a:r>
            <a:r>
              <a:rPr lang="es-ES" sz="1800" b="1" i="1" dirty="0"/>
              <a:t>buscando la autogestión de la alimentación</a:t>
            </a:r>
            <a:r>
              <a:rPr lang="es-ES" sz="1800" i="1" dirty="0"/>
              <a:t> mediante el cultivo de huertas, el trueque y apoyo mutuo con otros proyectos dedicados a la producción de alimentos y a la economía solidaria.</a:t>
            </a:r>
            <a:endParaRPr lang="es-ES" sz="2000" i="1" dirty="0"/>
          </a:p>
        </p:txBody>
      </p:sp>
      <p:sp>
        <p:nvSpPr>
          <p:cNvPr id="3" name="Title 1">
            <a:extLst>
              <a:ext uri="{FF2B5EF4-FFF2-40B4-BE49-F238E27FC236}">
                <a16:creationId xmlns:a16="http://schemas.microsoft.com/office/drawing/2014/main" id="{6F2A36AF-5E86-A9EC-1BA3-76E0AD784543}"/>
              </a:ext>
            </a:extLst>
          </p:cNvPr>
          <p:cNvSpPr>
            <a:spLocks noGrp="1"/>
          </p:cNvSpPr>
          <p:nvPr>
            <p:ph type="title"/>
          </p:nvPr>
        </p:nvSpPr>
        <p:spPr>
          <a:xfrm>
            <a:off x="838200" y="365125"/>
            <a:ext cx="10515600" cy="1325563"/>
          </a:xfrm>
        </p:spPr>
        <p:txBody>
          <a:bodyPr>
            <a:noAutofit/>
          </a:bodyPr>
          <a:lstStyle/>
          <a:p>
            <a:r>
              <a:rPr lang="en-US" sz="2400" dirty="0"/>
              <a:t>1. How can a community garden/agriculture in the peri-urban area of a </a:t>
            </a:r>
            <a:br>
              <a:rPr lang="en-US" sz="2400" dirty="0"/>
            </a:br>
            <a:r>
              <a:rPr lang="en-US" sz="2400" dirty="0"/>
              <a:t>big city (in the context of locals still practicing agriculture in an individual </a:t>
            </a:r>
            <a:br>
              <a:rPr lang="en-US" sz="2400" dirty="0"/>
            </a:br>
            <a:r>
              <a:rPr lang="en-US" sz="2400" dirty="0"/>
              <a:t>and specific traditional manner) look like? </a:t>
            </a:r>
          </a:p>
        </p:txBody>
      </p:sp>
      <p:pic>
        <p:nvPicPr>
          <p:cNvPr id="2" name="Inhaltsplatzhalter 8">
            <a:extLst>
              <a:ext uri="{FF2B5EF4-FFF2-40B4-BE49-F238E27FC236}">
                <a16:creationId xmlns:a16="http://schemas.microsoft.com/office/drawing/2014/main" id="{0D5BCFA7-EF03-F801-D213-79E664E211A8}"/>
              </a:ext>
            </a:extLst>
          </p:cNvPr>
          <p:cNvPicPr>
            <a:picLocks noChangeAspect="1"/>
          </p:cNvPicPr>
          <p:nvPr/>
        </p:nvPicPr>
        <p:blipFill>
          <a:blip r:embed="rId3"/>
          <a:stretch>
            <a:fillRect/>
          </a:stretch>
        </p:blipFill>
        <p:spPr>
          <a:xfrm>
            <a:off x="8935713" y="1350714"/>
            <a:ext cx="2894743" cy="3327898"/>
          </a:xfrm>
          <a:prstGeom prst="rect">
            <a:avLst/>
          </a:prstGeom>
        </p:spPr>
      </p:pic>
      <p:pic>
        <p:nvPicPr>
          <p:cNvPr id="6" name="Grafik 5">
            <a:extLst>
              <a:ext uri="{FF2B5EF4-FFF2-40B4-BE49-F238E27FC236}">
                <a16:creationId xmlns:a16="http://schemas.microsoft.com/office/drawing/2014/main" id="{A7D56DA6-ECF1-9AEE-155B-5F40B422D2BC}"/>
              </a:ext>
            </a:extLst>
          </p:cNvPr>
          <p:cNvPicPr>
            <a:picLocks noChangeAspect="1"/>
          </p:cNvPicPr>
          <p:nvPr/>
        </p:nvPicPr>
        <p:blipFill>
          <a:blip r:embed="rId4"/>
          <a:stretch>
            <a:fillRect/>
          </a:stretch>
        </p:blipFill>
        <p:spPr>
          <a:xfrm>
            <a:off x="6096000" y="2352675"/>
            <a:ext cx="3753622" cy="3747206"/>
          </a:xfrm>
          <a:prstGeom prst="rect">
            <a:avLst/>
          </a:prstGeom>
        </p:spPr>
      </p:pic>
      <p:sp>
        <p:nvSpPr>
          <p:cNvPr id="8" name="Ellipse 7">
            <a:extLst>
              <a:ext uri="{FF2B5EF4-FFF2-40B4-BE49-F238E27FC236}">
                <a16:creationId xmlns:a16="http://schemas.microsoft.com/office/drawing/2014/main" id="{1535DCE1-2CBC-CCA9-6F39-0559AFB90C39}"/>
              </a:ext>
            </a:extLst>
          </p:cNvPr>
          <p:cNvSpPr/>
          <p:nvPr/>
        </p:nvSpPr>
        <p:spPr>
          <a:xfrm>
            <a:off x="8561596" y="2220509"/>
            <a:ext cx="1288026" cy="132862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2341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B94CAF56-F23E-384E-D1A1-F2E1BA17C3F0}"/>
              </a:ext>
            </a:extLst>
          </p:cNvPr>
          <p:cNvPicPr>
            <a:picLocks noGrp="1" noChangeAspect="1"/>
          </p:cNvPicPr>
          <p:nvPr>
            <p:ph idx="1"/>
          </p:nvPr>
        </p:nvPicPr>
        <p:blipFill>
          <a:blip r:embed="rId2"/>
          <a:stretch>
            <a:fillRect/>
          </a:stretch>
        </p:blipFill>
        <p:spPr>
          <a:xfrm>
            <a:off x="1314855" y="255638"/>
            <a:ext cx="8997122" cy="5761704"/>
          </a:xfrm>
          <a:prstGeom prst="rect">
            <a:avLst/>
          </a:prstGeom>
        </p:spPr>
      </p:pic>
      <p:sp>
        <p:nvSpPr>
          <p:cNvPr id="9" name="Textfeld 8">
            <a:extLst>
              <a:ext uri="{FF2B5EF4-FFF2-40B4-BE49-F238E27FC236}">
                <a16:creationId xmlns:a16="http://schemas.microsoft.com/office/drawing/2014/main" id="{EAB1BFD9-8F7E-9687-A412-A12E8280E06F}"/>
              </a:ext>
            </a:extLst>
          </p:cNvPr>
          <p:cNvSpPr txBox="1"/>
          <p:nvPr/>
        </p:nvSpPr>
        <p:spPr>
          <a:xfrm>
            <a:off x="960497" y="365125"/>
            <a:ext cx="3008388" cy="1015663"/>
          </a:xfrm>
          <a:prstGeom prst="rect">
            <a:avLst/>
          </a:prstGeom>
          <a:noFill/>
        </p:spPr>
        <p:txBody>
          <a:bodyPr wrap="square" rtlCol="0">
            <a:spAutoFit/>
          </a:bodyPr>
          <a:lstStyle/>
          <a:p>
            <a:r>
              <a:rPr lang="en-US" sz="2000" b="1" dirty="0"/>
              <a:t>1.1 What are its elements, (power)relations and stakeholders?</a:t>
            </a:r>
          </a:p>
        </p:txBody>
      </p:sp>
    </p:spTree>
    <p:extLst>
      <p:ext uri="{BB962C8B-B14F-4D97-AF65-F5344CB8AC3E}">
        <p14:creationId xmlns:p14="http://schemas.microsoft.com/office/powerpoint/2010/main" val="25890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E055D-A66F-5058-16A8-ACA98FE0B316}"/>
              </a:ext>
            </a:extLst>
          </p:cNvPr>
          <p:cNvSpPr>
            <a:spLocks noGrp="1"/>
          </p:cNvSpPr>
          <p:nvPr>
            <p:ph type="title"/>
          </p:nvPr>
        </p:nvSpPr>
        <p:spPr/>
        <p:txBody>
          <a:bodyPr/>
          <a:lstStyle/>
          <a:p>
            <a:r>
              <a:rPr lang="en-US" sz="2800" dirty="0">
                <a:solidFill>
                  <a:srgbClr val="000000"/>
                </a:solidFill>
                <a:latin typeface="Calibri" panose="020F0502020204030204" pitchFamily="34" charset="0"/>
              </a:rPr>
              <a:t>Role and position of the stakeholders in terms of power and impact</a:t>
            </a:r>
            <a:endParaRPr lang="de-DE" sz="2800" dirty="0">
              <a:solidFill>
                <a:srgbClr val="000000"/>
              </a:solidFill>
              <a:latin typeface="Calibri" panose="020F0502020204030204" pitchFamily="34" charset="0"/>
            </a:endParaRPr>
          </a:p>
        </p:txBody>
      </p:sp>
      <p:graphicFrame>
        <p:nvGraphicFramePr>
          <p:cNvPr id="4" name="Tabelle 4">
            <a:extLst>
              <a:ext uri="{FF2B5EF4-FFF2-40B4-BE49-F238E27FC236}">
                <a16:creationId xmlns:a16="http://schemas.microsoft.com/office/drawing/2014/main" id="{38367731-3023-7BB4-49C1-E1B8CEBF2106}"/>
              </a:ext>
            </a:extLst>
          </p:cNvPr>
          <p:cNvGraphicFramePr>
            <a:graphicFrameLocks noGrp="1"/>
          </p:cNvGraphicFramePr>
          <p:nvPr>
            <p:ph idx="1"/>
            <p:extLst>
              <p:ext uri="{D42A27DB-BD31-4B8C-83A1-F6EECF244321}">
                <p14:modId xmlns:p14="http://schemas.microsoft.com/office/powerpoint/2010/main" val="706137476"/>
              </p:ext>
            </p:extLst>
          </p:nvPr>
        </p:nvGraphicFramePr>
        <p:xfrm>
          <a:off x="838200" y="1690688"/>
          <a:ext cx="10515600" cy="4412186"/>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3512019306"/>
                    </a:ext>
                  </a:extLst>
                </a:gridCol>
                <a:gridCol w="2103120">
                  <a:extLst>
                    <a:ext uri="{9D8B030D-6E8A-4147-A177-3AD203B41FA5}">
                      <a16:colId xmlns:a16="http://schemas.microsoft.com/office/drawing/2014/main" val="2676960490"/>
                    </a:ext>
                  </a:extLst>
                </a:gridCol>
                <a:gridCol w="2103120">
                  <a:extLst>
                    <a:ext uri="{9D8B030D-6E8A-4147-A177-3AD203B41FA5}">
                      <a16:colId xmlns:a16="http://schemas.microsoft.com/office/drawing/2014/main" val="1905000740"/>
                    </a:ext>
                  </a:extLst>
                </a:gridCol>
                <a:gridCol w="2103120">
                  <a:extLst>
                    <a:ext uri="{9D8B030D-6E8A-4147-A177-3AD203B41FA5}">
                      <a16:colId xmlns:a16="http://schemas.microsoft.com/office/drawing/2014/main" val="3762032169"/>
                    </a:ext>
                  </a:extLst>
                </a:gridCol>
                <a:gridCol w="2103120">
                  <a:extLst>
                    <a:ext uri="{9D8B030D-6E8A-4147-A177-3AD203B41FA5}">
                      <a16:colId xmlns:a16="http://schemas.microsoft.com/office/drawing/2014/main" val="3977224310"/>
                    </a:ext>
                  </a:extLst>
                </a:gridCol>
              </a:tblGrid>
              <a:tr h="661493">
                <a:tc>
                  <a:txBody>
                    <a:bodyPr/>
                    <a:lstStyle/>
                    <a:p>
                      <a:endParaRPr lang="en-GB" noProof="0" dirty="0"/>
                    </a:p>
                  </a:txBody>
                  <a:tcPr/>
                </a:tc>
                <a:tc>
                  <a:txBody>
                    <a:bodyPr/>
                    <a:lstStyle/>
                    <a:p>
                      <a:r>
                        <a:rPr lang="en-GB" noProof="0" dirty="0"/>
                        <a:t>(Local) authorities</a:t>
                      </a:r>
                    </a:p>
                  </a:txBody>
                  <a:tcPr/>
                </a:tc>
                <a:tc>
                  <a:txBody>
                    <a:bodyPr/>
                    <a:lstStyle/>
                    <a:p>
                      <a:r>
                        <a:rPr lang="en-GB" noProof="0" dirty="0"/>
                        <a:t>Resource owners</a:t>
                      </a:r>
                    </a:p>
                  </a:txBody>
                  <a:tcPr/>
                </a:tc>
                <a:tc>
                  <a:txBody>
                    <a:bodyPr/>
                    <a:lstStyle/>
                    <a:p>
                      <a:r>
                        <a:rPr lang="en-GB" noProof="0" dirty="0"/>
                        <a:t>Social Power Relations</a:t>
                      </a:r>
                    </a:p>
                  </a:txBody>
                  <a:tcPr/>
                </a:tc>
                <a:tc>
                  <a:txBody>
                    <a:bodyPr/>
                    <a:lstStyle/>
                    <a:p>
                      <a:r>
                        <a:rPr lang="en-GB" noProof="0" dirty="0"/>
                        <a:t>Assembly</a:t>
                      </a:r>
                    </a:p>
                  </a:txBody>
                  <a:tcPr/>
                </a:tc>
                <a:extLst>
                  <a:ext uri="{0D108BD9-81ED-4DB2-BD59-A6C34878D82A}">
                    <a16:rowId xmlns:a16="http://schemas.microsoft.com/office/drawing/2014/main" val="1059620738"/>
                  </a:ext>
                </a:extLst>
              </a:tr>
              <a:tr h="944990">
                <a:tc>
                  <a:txBody>
                    <a:bodyPr/>
                    <a:lstStyle/>
                    <a:p>
                      <a:r>
                        <a:rPr lang="en-GB" noProof="0" dirty="0"/>
                        <a:t>Power through…</a:t>
                      </a:r>
                    </a:p>
                  </a:txBody>
                  <a:tcPr/>
                </a:tc>
                <a:tc>
                  <a:txBody>
                    <a:bodyPr/>
                    <a:lstStyle/>
                    <a:p>
                      <a:r>
                        <a:rPr lang="en-GB" noProof="0" dirty="0"/>
                        <a:t>Laws, definition of criteria for associations</a:t>
                      </a:r>
                    </a:p>
                  </a:txBody>
                  <a:tcPr/>
                </a:tc>
                <a:tc>
                  <a:txBody>
                    <a:bodyPr/>
                    <a:lstStyle/>
                    <a:p>
                      <a:pPr marL="0" indent="0">
                        <a:buFont typeface="Arial" panose="020B0604020202020204" pitchFamily="34" charset="0"/>
                        <a:buNone/>
                      </a:pPr>
                      <a:r>
                        <a:rPr lang="en-GB" noProof="0" dirty="0"/>
                        <a:t>Owning…</a:t>
                      </a:r>
                    </a:p>
                    <a:p>
                      <a:pPr marL="285750" indent="-285750">
                        <a:buFont typeface="Arial" panose="020B0604020202020204" pitchFamily="34" charset="0"/>
                        <a:buChar char="•"/>
                      </a:pPr>
                      <a:r>
                        <a:rPr lang="en-GB" noProof="0" dirty="0"/>
                        <a:t>Casa </a:t>
                      </a:r>
                      <a:r>
                        <a:rPr lang="en-GB" noProof="0" dirty="0" err="1"/>
                        <a:t>Hortigas</a:t>
                      </a:r>
                      <a:endParaRPr lang="en-GB" noProof="0" dirty="0"/>
                    </a:p>
                    <a:p>
                      <a:pPr marL="285750" indent="-285750">
                        <a:buFont typeface="Arial" panose="020B0604020202020204" pitchFamily="34" charset="0"/>
                        <a:buChar char="•"/>
                      </a:pPr>
                      <a:r>
                        <a:rPr lang="en-GB" noProof="0" dirty="0"/>
                        <a:t>Access to Water</a:t>
                      </a:r>
                    </a:p>
                    <a:p>
                      <a:pPr marL="285750" indent="-285750">
                        <a:buFont typeface="Arial" panose="020B0604020202020204" pitchFamily="34" charset="0"/>
                        <a:buChar char="•"/>
                      </a:pPr>
                      <a:r>
                        <a:rPr lang="en-GB" noProof="0" dirty="0"/>
                        <a:t>Fields</a:t>
                      </a:r>
                    </a:p>
                  </a:txBody>
                  <a:tcPr/>
                </a:tc>
                <a:tc>
                  <a:txBody>
                    <a:bodyPr/>
                    <a:lstStyle/>
                    <a:p>
                      <a:r>
                        <a:rPr lang="en-GB" noProof="0" dirty="0"/>
                        <a:t>E.g. patriarchal mechanisms</a:t>
                      </a:r>
                    </a:p>
                  </a:txBody>
                  <a:tcPr/>
                </a:tc>
                <a:tc>
                  <a:txBody>
                    <a:bodyPr/>
                    <a:lstStyle/>
                    <a:p>
                      <a:r>
                        <a:rPr lang="en-US" dirty="0"/>
                        <a:t>Ability to make structural changes</a:t>
                      </a:r>
                      <a:endParaRPr lang="en-GB" noProof="0" dirty="0"/>
                    </a:p>
                  </a:txBody>
                  <a:tcPr/>
                </a:tc>
                <a:extLst>
                  <a:ext uri="{0D108BD9-81ED-4DB2-BD59-A6C34878D82A}">
                    <a16:rowId xmlns:a16="http://schemas.microsoft.com/office/drawing/2014/main" val="1478402325"/>
                  </a:ext>
                </a:extLst>
              </a:tr>
              <a:tr h="1795481">
                <a:tc>
                  <a:txBody>
                    <a:bodyPr/>
                    <a:lstStyle/>
                    <a:p>
                      <a:r>
                        <a:rPr lang="en-GB" noProof="0" dirty="0"/>
                        <a:t>Specific situation</a:t>
                      </a:r>
                    </a:p>
                  </a:txBody>
                  <a:tcPr/>
                </a:tc>
                <a:tc>
                  <a:txBody>
                    <a:bodyPr/>
                    <a:lstStyle/>
                    <a:p>
                      <a:r>
                        <a:rPr lang="en-GB" noProof="0" dirty="0"/>
                        <a:t>Affects only 3 to 4 people working with employment contracts</a:t>
                      </a:r>
                    </a:p>
                  </a:txBody>
                  <a:tcPr/>
                </a:tc>
                <a:tc>
                  <a:txBody>
                    <a:bodyPr/>
                    <a:lstStyle/>
                    <a:p>
                      <a:r>
                        <a:rPr lang="en-GB" noProof="0" dirty="0"/>
                        <a:t>No or low money-flows, ancient regulations based on values of </a:t>
                      </a:r>
                      <a:r>
                        <a:rPr lang="en-GB" noProof="0" dirty="0" err="1"/>
                        <a:t>Commoning</a:t>
                      </a:r>
                      <a:endParaRPr lang="en-GB" noProof="0" dirty="0"/>
                    </a:p>
                  </a:txBody>
                  <a:tcPr/>
                </a:tc>
                <a:tc>
                  <a:txBody>
                    <a:bodyPr/>
                    <a:lstStyle/>
                    <a:p>
                      <a:r>
                        <a:rPr lang="en-GB" noProof="0" dirty="0"/>
                        <a:t>Awareness structurally implemented (“</a:t>
                      </a:r>
                      <a:r>
                        <a:rPr lang="en-GB" noProof="0" dirty="0" err="1"/>
                        <a:t>Comisión</a:t>
                      </a:r>
                      <a:r>
                        <a:rPr lang="en-GB" noProof="0" dirty="0"/>
                        <a:t> de </a:t>
                      </a:r>
                      <a:r>
                        <a:rPr lang="en-GB" noProof="0" dirty="0" err="1"/>
                        <a:t>Cuidados</a:t>
                      </a:r>
                      <a:r>
                        <a:rPr lang="en-GB" noProof="0" dirty="0"/>
                        <a:t>),</a:t>
                      </a:r>
                    </a:p>
                    <a:p>
                      <a:r>
                        <a:rPr lang="en-GB" noProof="0" dirty="0"/>
                        <a:t>Rotatory Systems</a:t>
                      </a:r>
                    </a:p>
                  </a:txBody>
                  <a:tcPr/>
                </a:tc>
                <a:tc>
                  <a:txBody>
                    <a:bodyPr/>
                    <a:lstStyle/>
                    <a:p>
                      <a:r>
                        <a:rPr lang="en-GB" noProof="0" dirty="0"/>
                        <a:t>Consensus based</a:t>
                      </a:r>
                    </a:p>
                  </a:txBody>
                  <a:tcPr/>
                </a:tc>
                <a:extLst>
                  <a:ext uri="{0D108BD9-81ED-4DB2-BD59-A6C34878D82A}">
                    <a16:rowId xmlns:a16="http://schemas.microsoft.com/office/drawing/2014/main" val="1342741829"/>
                  </a:ext>
                </a:extLst>
              </a:tr>
              <a:tr h="383246">
                <a:tc>
                  <a:txBody>
                    <a:bodyPr/>
                    <a:lstStyle/>
                    <a:p>
                      <a:endParaRPr lang="en-GB" noProof="0" dirty="0"/>
                    </a:p>
                  </a:txBody>
                  <a:tcPr/>
                </a:tc>
                <a:tc>
                  <a:txBody>
                    <a:bodyPr/>
                    <a:lstStyle/>
                    <a:p>
                      <a:endParaRPr lang="en-GB" noProof="0" dirty="0"/>
                    </a:p>
                  </a:txBody>
                  <a:tcPr/>
                </a:tc>
                <a:tc>
                  <a:txBody>
                    <a:bodyPr/>
                    <a:lstStyle/>
                    <a:p>
                      <a:endParaRPr lang="en-GB" noProof="0" dirty="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3143474532"/>
                  </a:ext>
                </a:extLst>
              </a:tr>
              <a:tr h="383246">
                <a:tc>
                  <a:txBody>
                    <a:bodyPr/>
                    <a:lstStyle/>
                    <a:p>
                      <a:r>
                        <a:rPr lang="en-GB" noProof="0" dirty="0"/>
                        <a:t>Impact</a:t>
                      </a:r>
                    </a:p>
                  </a:txBody>
                  <a:tcPr/>
                </a:tc>
                <a:tc>
                  <a:txBody>
                    <a:bodyPr/>
                    <a:lstStyle/>
                    <a:p>
                      <a:endParaRPr lang="en-GB" noProof="0" dirty="0"/>
                    </a:p>
                  </a:txBody>
                  <a:tcPr/>
                </a:tc>
                <a:tc>
                  <a:txBody>
                    <a:bodyPr/>
                    <a:lstStyle/>
                    <a:p>
                      <a:endParaRPr lang="en-GB" noProof="0" dirty="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1361308994"/>
                  </a:ext>
                </a:extLst>
              </a:tr>
            </a:tbl>
          </a:graphicData>
        </a:graphic>
      </p:graphicFrame>
      <p:sp>
        <p:nvSpPr>
          <p:cNvPr id="5" name="Pfeil: nach rechts 4">
            <a:extLst>
              <a:ext uri="{FF2B5EF4-FFF2-40B4-BE49-F238E27FC236}">
                <a16:creationId xmlns:a16="http://schemas.microsoft.com/office/drawing/2014/main" id="{EB3E9B43-7D66-D1B6-F818-BD57ECE2AADA}"/>
              </a:ext>
            </a:extLst>
          </p:cNvPr>
          <p:cNvSpPr/>
          <p:nvPr/>
        </p:nvSpPr>
        <p:spPr>
          <a:xfrm rot="2681836">
            <a:off x="3654022" y="5567888"/>
            <a:ext cx="638629" cy="362857"/>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703C4C6D-D974-8423-338B-2EA4139EE837}"/>
              </a:ext>
            </a:extLst>
          </p:cNvPr>
          <p:cNvSpPr/>
          <p:nvPr/>
        </p:nvSpPr>
        <p:spPr>
          <a:xfrm>
            <a:off x="5786015" y="5567887"/>
            <a:ext cx="638629" cy="36285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9040237D-3871-CD55-0BAA-6D3E47B03088}"/>
              </a:ext>
            </a:extLst>
          </p:cNvPr>
          <p:cNvSpPr/>
          <p:nvPr/>
        </p:nvSpPr>
        <p:spPr>
          <a:xfrm>
            <a:off x="7950250" y="5567886"/>
            <a:ext cx="638629" cy="36285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762CD421-4EFE-4BEA-4ABA-2023DFF1400E}"/>
              </a:ext>
            </a:extLst>
          </p:cNvPr>
          <p:cNvSpPr/>
          <p:nvPr/>
        </p:nvSpPr>
        <p:spPr>
          <a:xfrm rot="18867823">
            <a:off x="9953219" y="5566470"/>
            <a:ext cx="638629" cy="36285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926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1A3423-21BF-D430-8702-F59A75C7FBEE}"/>
              </a:ext>
            </a:extLst>
          </p:cNvPr>
          <p:cNvSpPr txBox="1">
            <a:spLocks/>
          </p:cNvSpPr>
          <p:nvPr/>
        </p:nvSpPr>
        <p:spPr>
          <a:xfrm>
            <a:off x="838200" y="365125"/>
            <a:ext cx="9276761" cy="1667956"/>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b="1" kern="1200">
                <a:solidFill>
                  <a:schemeClr val="bg2">
                    <a:lumMod val="50000"/>
                  </a:schemeClr>
                </a:solidFill>
                <a:latin typeface="+mj-lt"/>
                <a:ea typeface="+mj-ea"/>
                <a:cs typeface="+mj-cs"/>
              </a:defRPr>
            </a:lvl1pPr>
          </a:lstStyle>
          <a:p>
            <a:r>
              <a:rPr lang="en-US" dirty="0"/>
              <a:t>1.2 What challenges arise with regard to long-term functionality and what are ways of dealing with them?</a:t>
            </a:r>
          </a:p>
          <a:p>
            <a:endParaRPr lang="en-GB" dirty="0"/>
          </a:p>
          <a:p>
            <a:r>
              <a:rPr lang="en-GB" dirty="0"/>
              <a:t>1.3 What challenges arise regarding the peri-urban location and what are ways of dealing with them?</a:t>
            </a:r>
          </a:p>
          <a:p>
            <a:r>
              <a:rPr lang="en-US" dirty="0"/>
              <a:t> </a:t>
            </a:r>
          </a:p>
        </p:txBody>
      </p:sp>
      <p:graphicFrame>
        <p:nvGraphicFramePr>
          <p:cNvPr id="8" name="Inhaltsplatzhalter 7">
            <a:extLst>
              <a:ext uri="{FF2B5EF4-FFF2-40B4-BE49-F238E27FC236}">
                <a16:creationId xmlns:a16="http://schemas.microsoft.com/office/drawing/2014/main" id="{08AED8F4-9D70-362E-227B-F9587F6F48FB}"/>
              </a:ext>
            </a:extLst>
          </p:cNvPr>
          <p:cNvGraphicFramePr>
            <a:graphicFrameLocks noGrp="1"/>
          </p:cNvGraphicFramePr>
          <p:nvPr>
            <p:ph idx="1"/>
            <p:extLst>
              <p:ext uri="{D42A27DB-BD31-4B8C-83A1-F6EECF244321}">
                <p14:modId xmlns:p14="http://schemas.microsoft.com/office/powerpoint/2010/main" val="179059279"/>
              </p:ext>
            </p:extLst>
          </p:nvPr>
        </p:nvGraphicFramePr>
        <p:xfrm>
          <a:off x="838200" y="1825626"/>
          <a:ext cx="10515600" cy="316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feil: nach oben gekrümmt 1">
            <a:extLst>
              <a:ext uri="{FF2B5EF4-FFF2-40B4-BE49-F238E27FC236}">
                <a16:creationId xmlns:a16="http://schemas.microsoft.com/office/drawing/2014/main" id="{B3053C1B-5BCC-659D-DBDC-E6C340ED6BAF}"/>
              </a:ext>
            </a:extLst>
          </p:cNvPr>
          <p:cNvSpPr/>
          <p:nvPr/>
        </p:nvSpPr>
        <p:spPr>
          <a:xfrm flipH="1">
            <a:off x="8608979" y="4722501"/>
            <a:ext cx="1585608" cy="535021"/>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 name="Textfeld 2">
            <a:extLst>
              <a:ext uri="{FF2B5EF4-FFF2-40B4-BE49-F238E27FC236}">
                <a16:creationId xmlns:a16="http://schemas.microsoft.com/office/drawing/2014/main" id="{E48AC224-A228-0774-4164-9198F404ABD6}"/>
              </a:ext>
            </a:extLst>
          </p:cNvPr>
          <p:cNvSpPr txBox="1"/>
          <p:nvPr/>
        </p:nvSpPr>
        <p:spPr>
          <a:xfrm>
            <a:off x="8797179" y="5257522"/>
            <a:ext cx="1209207" cy="338554"/>
          </a:xfrm>
          <a:prstGeom prst="rect">
            <a:avLst/>
          </a:prstGeom>
          <a:noFill/>
        </p:spPr>
        <p:txBody>
          <a:bodyPr wrap="square" rtlCol="0">
            <a:spAutoFit/>
          </a:bodyPr>
          <a:lstStyle/>
          <a:p>
            <a:pPr algn="ctr"/>
            <a:r>
              <a:rPr lang="de-DE" sz="1600" dirty="0"/>
              <a:t>same </a:t>
            </a:r>
            <a:r>
              <a:rPr lang="de-DE" sz="1600" dirty="0" err="1"/>
              <a:t>logic</a:t>
            </a:r>
            <a:endParaRPr lang="de-DE" sz="1600" dirty="0"/>
          </a:p>
        </p:txBody>
      </p:sp>
    </p:spTree>
    <p:extLst>
      <p:ext uri="{BB962C8B-B14F-4D97-AF65-F5344CB8AC3E}">
        <p14:creationId xmlns:p14="http://schemas.microsoft.com/office/powerpoint/2010/main" val="106230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B8F12-D463-2D57-BCF1-4949CA6EB5CE}"/>
              </a:ext>
            </a:extLst>
          </p:cNvPr>
          <p:cNvSpPr>
            <a:spLocks noGrp="1"/>
          </p:cNvSpPr>
          <p:nvPr>
            <p:ph type="title"/>
          </p:nvPr>
        </p:nvSpPr>
        <p:spPr/>
        <p:txBody>
          <a:bodyPr/>
          <a:lstStyle/>
          <a:p>
            <a:r>
              <a:rPr lang="de-DE" dirty="0" err="1"/>
              <a:t>Conclusion</a:t>
            </a:r>
            <a:r>
              <a:rPr lang="de-DE" dirty="0"/>
              <a:t> </a:t>
            </a:r>
            <a:r>
              <a:rPr lang="de-DE" dirty="0" err="1"/>
              <a:t>to</a:t>
            </a:r>
            <a:r>
              <a:rPr lang="de-DE" dirty="0"/>
              <a:t> Question Block 1 </a:t>
            </a:r>
          </a:p>
        </p:txBody>
      </p:sp>
      <p:sp>
        <p:nvSpPr>
          <p:cNvPr id="3" name="Inhaltsplatzhalter 2">
            <a:extLst>
              <a:ext uri="{FF2B5EF4-FFF2-40B4-BE49-F238E27FC236}">
                <a16:creationId xmlns:a16="http://schemas.microsoft.com/office/drawing/2014/main" id="{93867983-5526-F78F-3399-3E6EF87F9B89}"/>
              </a:ext>
            </a:extLst>
          </p:cNvPr>
          <p:cNvSpPr>
            <a:spLocks noGrp="1"/>
          </p:cNvSpPr>
          <p:nvPr>
            <p:ph idx="1"/>
          </p:nvPr>
        </p:nvSpPr>
        <p:spPr>
          <a:xfrm>
            <a:off x="838200" y="1690688"/>
            <a:ext cx="10515600" cy="3596207"/>
          </a:xfrm>
        </p:spPr>
        <p:txBody>
          <a:bodyPr/>
          <a:lstStyle/>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Inspirations and lessons-learned the </a:t>
            </a:r>
            <a:r>
              <a:rPr lang="en-GB" sz="1800" dirty="0" err="1">
                <a:latin typeface="Calibri" panose="020F0502020204030204" pitchFamily="34" charset="0"/>
                <a:ea typeface="Calibri" panose="020F0502020204030204" pitchFamily="34" charset="0"/>
                <a:cs typeface="Times New Roman" panose="02020603050405020304" pitchFamily="18" charset="0"/>
              </a:rPr>
              <a:t>Hortigas</a:t>
            </a:r>
            <a:r>
              <a:rPr lang="en-GB" sz="1800" dirty="0">
                <a:latin typeface="Calibri" panose="020F0502020204030204" pitchFamily="34" charset="0"/>
                <a:ea typeface="Calibri" panose="020F0502020204030204" pitchFamily="34" charset="0"/>
                <a:cs typeface="Times New Roman" panose="02020603050405020304" pitchFamily="18" charset="0"/>
              </a:rPr>
              <a:t>-Model can give respecting the similarities and differences </a:t>
            </a:r>
            <a:r>
              <a:rPr lang="en-GB" sz="1800" dirty="0">
                <a:effectLst/>
                <a:latin typeface="Calibri" panose="020F0502020204030204" pitchFamily="34" charset="0"/>
                <a:ea typeface="Calibri" panose="020F0502020204030204" pitchFamily="34" charset="0"/>
                <a:cs typeface="Times New Roman" panose="02020603050405020304" pitchFamily="18" charset="0"/>
              </a:rPr>
              <a:t>between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Hortigas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Buruiană</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internal and external organisation in the field of tension between the city and the surrounding area</a:t>
            </a:r>
          </a:p>
          <a:p>
            <a:pPr>
              <a:buFontTx/>
              <a:buChar char="-"/>
            </a:pPr>
            <a:r>
              <a:rPr lang="en-GB" sz="1800" dirty="0">
                <a:latin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way of making themselves as independent as possible from external influences and concentrating power into the consensus-based assembly</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should be a bypass strategy for each major challenge such as internal communication and conflict-management, Inclusiveness towards the people you want to reach and financing</a:t>
            </a:r>
          </a:p>
          <a:p>
            <a:pPr>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greater resilience and a broader common-good-movement it is important to act within a network and having different fields of play in the city and its region</a:t>
            </a:r>
            <a:endParaRPr lang="de-DE" dirty="0"/>
          </a:p>
        </p:txBody>
      </p:sp>
    </p:spTree>
    <p:extLst>
      <p:ext uri="{BB962C8B-B14F-4D97-AF65-F5344CB8AC3E}">
        <p14:creationId xmlns:p14="http://schemas.microsoft.com/office/powerpoint/2010/main" val="3799942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C58DC-8A84-FD6D-D41D-054B79C63E68}"/>
              </a:ext>
            </a:extLst>
          </p:cNvPr>
          <p:cNvSpPr>
            <a:spLocks noGrp="1"/>
          </p:cNvSpPr>
          <p:nvPr>
            <p:ph type="title"/>
          </p:nvPr>
        </p:nvSpPr>
        <p:spPr>
          <a:xfrm>
            <a:off x="439366" y="325632"/>
            <a:ext cx="9982828" cy="1916791"/>
          </a:xfrm>
        </p:spPr>
        <p:txBody>
          <a:bodyPr>
            <a:noAutofit/>
          </a:bodyPr>
          <a:lstStyle/>
          <a:p>
            <a:r>
              <a:rPr lang="en-GB" sz="2400" dirty="0"/>
              <a:t>2. </a:t>
            </a:r>
            <a:r>
              <a:rPr lang="en-US" sz="2400" dirty="0"/>
              <a:t>What are good case-study examples of events and activities to attract participants, new members and locals in the context of city inhabitants that are starting to learn about the existence and benefits of urban gardening/agriculture?</a:t>
            </a:r>
            <a:br>
              <a:rPr lang="en-GB" sz="2800" dirty="0">
                <a:solidFill>
                  <a:srgbClr val="000000"/>
                </a:solidFill>
                <a:effectLst/>
                <a:latin typeface="Calibri" panose="020F0502020204030204" pitchFamily="34" charset="0"/>
              </a:rPr>
            </a:br>
            <a:br>
              <a:rPr lang="en-GB" sz="2800" dirty="0">
                <a:solidFill>
                  <a:srgbClr val="000000"/>
                </a:solidFill>
                <a:effectLst/>
                <a:latin typeface="Calibri" panose="020F0502020204030204" pitchFamily="34" charset="0"/>
              </a:rPr>
            </a:br>
            <a:r>
              <a:rPr lang="en-GB" sz="2800" dirty="0">
                <a:solidFill>
                  <a:srgbClr val="000000"/>
                </a:solidFill>
                <a:effectLst/>
                <a:latin typeface="Calibri" panose="020F0502020204030204" pitchFamily="34" charset="0"/>
              </a:rPr>
              <a:t>Theoretical reflections based on the concept of “sense of place”</a:t>
            </a:r>
            <a:endParaRPr lang="de-DE" sz="2800" dirty="0"/>
          </a:p>
        </p:txBody>
      </p:sp>
      <p:grpSp>
        <p:nvGrpSpPr>
          <p:cNvPr id="12" name="Gruppieren 11">
            <a:extLst>
              <a:ext uri="{FF2B5EF4-FFF2-40B4-BE49-F238E27FC236}">
                <a16:creationId xmlns:a16="http://schemas.microsoft.com/office/drawing/2014/main" id="{82BB1A9A-55E0-DAD4-8F1A-76195AA66738}"/>
              </a:ext>
            </a:extLst>
          </p:cNvPr>
          <p:cNvGrpSpPr/>
          <p:nvPr/>
        </p:nvGrpSpPr>
        <p:grpSpPr>
          <a:xfrm>
            <a:off x="727587" y="2841524"/>
            <a:ext cx="4916129" cy="2875140"/>
            <a:chOff x="1984300" y="3147316"/>
            <a:chExt cx="8258828" cy="2843534"/>
          </a:xfrm>
        </p:grpSpPr>
        <p:sp>
          <p:nvSpPr>
            <p:cNvPr id="4" name="Ellipse 3">
              <a:extLst>
                <a:ext uri="{FF2B5EF4-FFF2-40B4-BE49-F238E27FC236}">
                  <a16:creationId xmlns:a16="http://schemas.microsoft.com/office/drawing/2014/main" id="{1D7139C1-D235-4A38-2B31-18ED462BDA1A}"/>
                </a:ext>
              </a:extLst>
            </p:cNvPr>
            <p:cNvSpPr/>
            <p:nvPr/>
          </p:nvSpPr>
          <p:spPr>
            <a:xfrm>
              <a:off x="4987443" y="3889425"/>
              <a:ext cx="2217107" cy="81419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Space</a:t>
              </a:r>
            </a:p>
          </p:txBody>
        </p:sp>
        <p:sp>
          <p:nvSpPr>
            <p:cNvPr id="5" name="Rechteck 4">
              <a:extLst>
                <a:ext uri="{FF2B5EF4-FFF2-40B4-BE49-F238E27FC236}">
                  <a16:creationId xmlns:a16="http://schemas.microsoft.com/office/drawing/2014/main" id="{6AE67A41-E9E7-15BA-035F-817E4C4FC47D}"/>
                </a:ext>
              </a:extLst>
            </p:cNvPr>
            <p:cNvSpPr/>
            <p:nvPr/>
          </p:nvSpPr>
          <p:spPr>
            <a:xfrm>
              <a:off x="1984300" y="3147316"/>
              <a:ext cx="2367419" cy="532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2">
                      <a:lumMod val="50000"/>
                    </a:schemeClr>
                  </a:solidFill>
                </a:rPr>
                <a:t>subjective</a:t>
              </a:r>
              <a:r>
                <a:rPr lang="de-DE" dirty="0">
                  <a:solidFill>
                    <a:schemeClr val="tx2">
                      <a:lumMod val="50000"/>
                    </a:schemeClr>
                  </a:solidFill>
                </a:rPr>
                <a:t> sense</a:t>
              </a:r>
            </a:p>
          </p:txBody>
        </p:sp>
        <p:sp>
          <p:nvSpPr>
            <p:cNvPr id="6" name="Rechteck 5">
              <a:extLst>
                <a:ext uri="{FF2B5EF4-FFF2-40B4-BE49-F238E27FC236}">
                  <a16:creationId xmlns:a16="http://schemas.microsoft.com/office/drawing/2014/main" id="{B38500BE-6E3A-E9AC-58AA-ADB3FB1B0016}"/>
                </a:ext>
              </a:extLst>
            </p:cNvPr>
            <p:cNvSpPr/>
            <p:nvPr/>
          </p:nvSpPr>
          <p:spPr>
            <a:xfrm>
              <a:off x="7875709" y="3147316"/>
              <a:ext cx="2367419" cy="532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2">
                      <a:lumMod val="50000"/>
                    </a:schemeClr>
                  </a:solidFill>
                </a:rPr>
                <a:t>Subjective</a:t>
              </a:r>
              <a:r>
                <a:rPr lang="de-DE" dirty="0">
                  <a:solidFill>
                    <a:schemeClr val="tx2">
                      <a:lumMod val="50000"/>
                    </a:schemeClr>
                  </a:solidFill>
                </a:rPr>
                <a:t> </a:t>
              </a:r>
              <a:r>
                <a:rPr lang="de-DE" dirty="0" err="1">
                  <a:solidFill>
                    <a:schemeClr val="tx2">
                      <a:lumMod val="50000"/>
                    </a:schemeClr>
                  </a:solidFill>
                </a:rPr>
                <a:t>meaning</a:t>
              </a:r>
              <a:endParaRPr lang="de-DE" dirty="0">
                <a:solidFill>
                  <a:schemeClr val="tx2">
                    <a:lumMod val="50000"/>
                  </a:schemeClr>
                </a:solidFill>
              </a:endParaRPr>
            </a:p>
          </p:txBody>
        </p:sp>
        <p:cxnSp>
          <p:nvCxnSpPr>
            <p:cNvPr id="7" name="Gerade Verbindung mit Pfeil 6">
              <a:extLst>
                <a:ext uri="{FF2B5EF4-FFF2-40B4-BE49-F238E27FC236}">
                  <a16:creationId xmlns:a16="http://schemas.microsoft.com/office/drawing/2014/main" id="{5C6E3BBF-D2F8-309A-0C16-774BC6E238A6}"/>
                </a:ext>
              </a:extLst>
            </p:cNvPr>
            <p:cNvCxnSpPr>
              <a:cxnSpLocks/>
              <a:stCxn id="5" idx="2"/>
              <a:endCxn id="4" idx="2"/>
            </p:cNvCxnSpPr>
            <p:nvPr/>
          </p:nvCxnSpPr>
          <p:spPr>
            <a:xfrm>
              <a:off x="3168010" y="3679447"/>
              <a:ext cx="1819433" cy="617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AF98F5DE-A6AD-D58D-CD5E-DC2E7197660A}"/>
                </a:ext>
              </a:extLst>
            </p:cNvPr>
            <p:cNvCxnSpPr>
              <a:cxnSpLocks/>
              <a:stCxn id="6" idx="2"/>
              <a:endCxn id="4" idx="6"/>
            </p:cNvCxnSpPr>
            <p:nvPr/>
          </p:nvCxnSpPr>
          <p:spPr>
            <a:xfrm flipH="1">
              <a:off x="7204550" y="3679447"/>
              <a:ext cx="1854869" cy="617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feil: nach unten 8">
              <a:extLst>
                <a:ext uri="{FF2B5EF4-FFF2-40B4-BE49-F238E27FC236}">
                  <a16:creationId xmlns:a16="http://schemas.microsoft.com/office/drawing/2014/main" id="{1C190BF4-F817-6280-B627-55FD5B516ECF}"/>
                </a:ext>
              </a:extLst>
            </p:cNvPr>
            <p:cNvSpPr/>
            <p:nvPr/>
          </p:nvSpPr>
          <p:spPr>
            <a:xfrm>
              <a:off x="5970735" y="4757575"/>
              <a:ext cx="250521" cy="36512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A074E4B1-66A2-9FC3-9C77-4F205908E4A9}"/>
                </a:ext>
              </a:extLst>
            </p:cNvPr>
            <p:cNvSpPr/>
            <p:nvPr/>
          </p:nvSpPr>
          <p:spPr>
            <a:xfrm>
              <a:off x="4987441" y="5176658"/>
              <a:ext cx="2217107" cy="81419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lumMod val="50000"/>
                    </a:schemeClr>
                  </a:solidFill>
                </a:rPr>
                <a:t>Place</a:t>
              </a:r>
            </a:p>
          </p:txBody>
        </p:sp>
      </p:grpSp>
      <p:pic>
        <p:nvPicPr>
          <p:cNvPr id="3" name="Grafik 2">
            <a:extLst>
              <a:ext uri="{FF2B5EF4-FFF2-40B4-BE49-F238E27FC236}">
                <a16:creationId xmlns:a16="http://schemas.microsoft.com/office/drawing/2014/main" id="{513693B3-B40B-90D0-9F06-FA586755BDD9}"/>
              </a:ext>
            </a:extLst>
          </p:cNvPr>
          <p:cNvPicPr>
            <a:picLocks noChangeAspect="1"/>
          </p:cNvPicPr>
          <p:nvPr/>
        </p:nvPicPr>
        <p:blipFill>
          <a:blip r:embed="rId2"/>
          <a:stretch>
            <a:fillRect/>
          </a:stretch>
        </p:blipFill>
        <p:spPr>
          <a:xfrm>
            <a:off x="6371360" y="2321081"/>
            <a:ext cx="3720048" cy="3720048"/>
          </a:xfrm>
          <a:prstGeom prst="rect">
            <a:avLst/>
          </a:prstGeom>
        </p:spPr>
      </p:pic>
      <p:sp>
        <p:nvSpPr>
          <p:cNvPr id="13" name="Textfeld 12">
            <a:extLst>
              <a:ext uri="{FF2B5EF4-FFF2-40B4-BE49-F238E27FC236}">
                <a16:creationId xmlns:a16="http://schemas.microsoft.com/office/drawing/2014/main" id="{0DF31DBD-6E50-7BA1-CDE1-7CDCF4B10AC2}"/>
              </a:ext>
            </a:extLst>
          </p:cNvPr>
          <p:cNvSpPr txBox="1"/>
          <p:nvPr/>
        </p:nvSpPr>
        <p:spPr>
          <a:xfrm>
            <a:off x="8847529" y="5671797"/>
            <a:ext cx="3149330" cy="369332"/>
          </a:xfrm>
          <a:prstGeom prst="rect">
            <a:avLst/>
          </a:prstGeom>
          <a:noFill/>
        </p:spPr>
        <p:txBody>
          <a:bodyPr wrap="square">
            <a:spAutoFit/>
          </a:bodyPr>
          <a:lstStyle/>
          <a:p>
            <a:pPr marL="0" indent="0">
              <a:buNone/>
            </a:pPr>
            <a:r>
              <a:rPr lang="en-US" sz="1800" dirty="0"/>
              <a:t>(</a:t>
            </a:r>
            <a:r>
              <a:rPr lang="en-GB" sz="1800" dirty="0">
                <a:effectLst/>
                <a:latin typeface="Calibri" panose="020F0502020204030204" pitchFamily="34" charset="0"/>
                <a:ea typeface="Calibri" panose="020F0502020204030204" pitchFamily="34" charset="0"/>
                <a:cs typeface="Times New Roman" panose="02020603050405020304" pitchFamily="18" charset="0"/>
              </a:rPr>
              <a:t>Project for Public Spaces 2022</a:t>
            </a:r>
            <a:r>
              <a:rPr lang="en-US" sz="1800" dirty="0"/>
              <a:t>)</a:t>
            </a:r>
          </a:p>
        </p:txBody>
      </p:sp>
    </p:spTree>
    <p:extLst>
      <p:ext uri="{BB962C8B-B14F-4D97-AF65-F5344CB8AC3E}">
        <p14:creationId xmlns:p14="http://schemas.microsoft.com/office/powerpoint/2010/main" val="2344648213"/>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1852</Words>
  <Application>Microsoft Office PowerPoint</Application>
  <PresentationFormat>Breitbild</PresentationFormat>
  <Paragraphs>130</Paragraphs>
  <Slides>14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Light</vt:lpstr>
      <vt:lpstr>Wingdings</vt:lpstr>
      <vt:lpstr>Aangepast ontwerp</vt:lpstr>
      <vt:lpstr>PowerPoint-Präsentation</vt:lpstr>
      <vt:lpstr>Research questions</vt:lpstr>
      <vt:lpstr>Methodology</vt:lpstr>
      <vt:lpstr>1. How can a community garden/agriculture in the peri-urban area of a  big city (in the context of locals still practicing agriculture in an individual  and specific traditional manner) look like? </vt:lpstr>
      <vt:lpstr>PowerPoint-Präsentation</vt:lpstr>
      <vt:lpstr>Role and position of the stakeholders in terms of power and impact</vt:lpstr>
      <vt:lpstr>PowerPoint-Präsentation</vt:lpstr>
      <vt:lpstr>Conclusion to Question Block 1 </vt:lpstr>
      <vt:lpstr>2. What are good case-study examples of events and activities to attract participants, new members and locals in the context of city inhabitants that are starting to learn about the existence and benefits of urban gardening/agriculture?  Theoretical reflections based on the concept of “sense of place”</vt:lpstr>
      <vt:lpstr>2. What are good case-study examples of events and activities to attract participants, new members and locals  in the context of city inhabitants that are starting to learn about the existence and benefits of urban gardening/agriculture?</vt:lpstr>
      <vt:lpstr>Conclusion to question 2</vt:lpstr>
      <vt:lpstr>PowerPoint-Präsentation</vt:lpstr>
      <vt:lpstr>Sources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Roxana Triboi</dc:creator>
  <cp:lastModifiedBy>Carlotta Tonveronachi</cp:lastModifiedBy>
  <cp:revision>158</cp:revision>
  <dcterms:created xsi:type="dcterms:W3CDTF">2022-01-11T13:14:21Z</dcterms:created>
  <dcterms:modified xsi:type="dcterms:W3CDTF">2023-06-14T15:02:26Z</dcterms:modified>
</cp:coreProperties>
</file>