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7"/>
  </p:notesMasterIdLst>
  <p:sldIdLst>
    <p:sldId id="279" r:id="rId2"/>
    <p:sldId id="269" r:id="rId3"/>
    <p:sldId id="270" r:id="rId4"/>
    <p:sldId id="271" r:id="rId5"/>
    <p:sldId id="272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FF9999"/>
    <a:srgbClr val="FF6600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87" autoAdjust="0"/>
    <p:restoredTop sz="94737" autoAdjust="0"/>
  </p:normalViewPr>
  <p:slideViewPr>
    <p:cSldViewPr snapToGrid="0" showGuides="1">
      <p:cViewPr varScale="1">
        <p:scale>
          <a:sx n="81" d="100"/>
          <a:sy n="81" d="100"/>
        </p:scale>
        <p:origin x="643" y="48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59C988-BD67-4478-A949-D72D5C6261EF}" type="datetimeFigureOut">
              <a:rPr lang="fr-FR" smtClean="0"/>
              <a:t>27/06/2022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6F80B3-EDB7-46D1-A893-C64AC5C932E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1921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06DB4F-F8EC-4588-BBA6-5546FFF577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7833171-217C-4819-A56B-4613987F4F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310898D-9E2D-4048-BDC3-E7A7D5AE1C0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32706" y="6169981"/>
            <a:ext cx="1621943" cy="55881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930276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73B2E6-82C5-4FF1-819B-C0F8FB54F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GB" noProof="0" dirty="0" err="1"/>
              <a:t>Klik</a:t>
            </a:r>
            <a:r>
              <a:rPr lang="en-GB" noProof="0" dirty="0"/>
              <a:t> om </a:t>
            </a:r>
            <a:r>
              <a:rPr lang="en-GB" noProof="0" dirty="0" err="1"/>
              <a:t>stijl</a:t>
            </a:r>
            <a:r>
              <a:rPr lang="en-GB" noProof="0" dirty="0"/>
              <a:t> </a:t>
            </a:r>
            <a:r>
              <a:rPr lang="en-GB" noProof="0" dirty="0" err="1"/>
              <a:t>te</a:t>
            </a:r>
            <a:r>
              <a:rPr lang="en-GB" noProof="0" dirty="0"/>
              <a:t> </a:t>
            </a:r>
            <a:r>
              <a:rPr lang="en-GB" noProof="0" dirty="0" err="1"/>
              <a:t>bewerken</a:t>
            </a:r>
            <a:endParaRPr lang="en-GB" noProof="0" dirty="0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E32C5B5B-E1A7-4E26-BF02-00D7CBD5E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GF"/>
              <a:t>13/01/2022</a:t>
            </a:r>
            <a:endParaRPr lang="fr-FR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DC141AF6-C51E-48B1-879D-8FCEF7BE0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0F1C09C2-1AD5-426C-9111-C055C0AAF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70724-937E-45AB-96F2-8EDE8CA52F82}" type="slidenum">
              <a:rPr lang="fr-FR" smtClean="0"/>
              <a:t>‹#›</a:t>
            </a:fld>
            <a:endParaRPr lang="fr-FR" dirty="0"/>
          </a:p>
        </p:txBody>
      </p:sp>
      <p:pic>
        <p:nvPicPr>
          <p:cNvPr id="6" name="Image 6">
            <a:extLst>
              <a:ext uri="{FF2B5EF4-FFF2-40B4-BE49-F238E27FC236}">
                <a16:creationId xmlns:a16="http://schemas.microsoft.com/office/drawing/2014/main" id="{D4D747AB-D8AF-4FA5-AC81-4D81C7AF5A3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102" y="6109904"/>
            <a:ext cx="12119898" cy="865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9718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3E660E-2B79-46BB-B4B8-3E29A1C18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GB" noProof="0" dirty="0" err="1"/>
              <a:t>Klik</a:t>
            </a:r>
            <a:r>
              <a:rPr lang="en-GB" noProof="0" dirty="0"/>
              <a:t> om </a:t>
            </a:r>
            <a:r>
              <a:rPr lang="en-GB" noProof="0" dirty="0" err="1"/>
              <a:t>stijl</a:t>
            </a:r>
            <a:r>
              <a:rPr lang="en-GB" noProof="0" dirty="0"/>
              <a:t> </a:t>
            </a:r>
            <a:r>
              <a:rPr lang="en-GB" noProof="0" dirty="0" err="1"/>
              <a:t>te</a:t>
            </a:r>
            <a:r>
              <a:rPr lang="en-GB" noProof="0" dirty="0"/>
              <a:t> </a:t>
            </a:r>
            <a:r>
              <a:rPr lang="en-GB" noProof="0" dirty="0" err="1"/>
              <a:t>bewerken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128716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F7ECEB-486A-4F94-A1DA-02E49F34E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9D1A971-DE72-455C-B3AA-718CBE5EEC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0045840-5967-4DE3-84D4-9B480B4BF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150F3-87F6-41E3-9050-4DF2F2E7912A}" type="datetimeFigureOut">
              <a:rPr lang="nl-NL" smtClean="0"/>
              <a:t>27-6-2022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C719FDA-1F1E-4387-82C1-8C194D977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C381307-0642-4578-8A16-7CBCC63E1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3C3E-9AE0-410E-97AD-4B585D97B674}" type="slidenum">
              <a:rPr lang="nl-NL" smtClean="0"/>
              <a:t>‹#›</a:t>
            </a:fld>
            <a:endParaRPr lang="nl-NL"/>
          </a:p>
        </p:txBody>
      </p:sp>
      <p:pic>
        <p:nvPicPr>
          <p:cNvPr id="7" name="Picture 7">
            <a:extLst>
              <a:ext uri="{FF2B5EF4-FFF2-40B4-BE49-F238E27FC236}">
                <a16:creationId xmlns:a16="http://schemas.microsoft.com/office/drawing/2014/main" id="{A52F9D49-ACDF-4CEC-877E-68C8D2AFF4B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32706" y="6169981"/>
            <a:ext cx="1621943" cy="55881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496168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CDB1A5-79D2-44FA-AECA-153DFACF9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0A8F750-F89D-43B6-B82B-706203B1F5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7CF519E-8CC5-4374-8DC2-0A56F494A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150F3-87F6-41E3-9050-4DF2F2E7912A}" type="datetimeFigureOut">
              <a:rPr lang="nl-NL" smtClean="0"/>
              <a:t>27-6-2022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AA2A74D-DD36-4952-AB09-4CE717759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F3390C9-D611-4242-8B99-6172A82FF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3C3E-9AE0-410E-97AD-4B585D97B674}" type="slidenum">
              <a:rPr lang="nl-NL" smtClean="0"/>
              <a:t>‹#›</a:t>
            </a:fld>
            <a:endParaRPr lang="nl-NL"/>
          </a:p>
        </p:txBody>
      </p:sp>
      <p:pic>
        <p:nvPicPr>
          <p:cNvPr id="7" name="Picture 7">
            <a:extLst>
              <a:ext uri="{FF2B5EF4-FFF2-40B4-BE49-F238E27FC236}">
                <a16:creationId xmlns:a16="http://schemas.microsoft.com/office/drawing/2014/main" id="{82B7BAF8-9485-4D2D-9150-3AF7D6848FD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32706" y="6169981"/>
            <a:ext cx="1621943" cy="55881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594811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31D232-11F4-4198-B99C-1B1E55C85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Klik</a:t>
            </a:r>
            <a:r>
              <a:rPr lang="en-GB" noProof="0" dirty="0"/>
              <a:t> om </a:t>
            </a:r>
            <a:r>
              <a:rPr lang="en-GB" noProof="0" dirty="0" err="1"/>
              <a:t>stijl</a:t>
            </a:r>
            <a:r>
              <a:rPr lang="en-GB" noProof="0" dirty="0"/>
              <a:t> </a:t>
            </a:r>
            <a:r>
              <a:rPr lang="en-GB" noProof="0" dirty="0" err="1"/>
              <a:t>te</a:t>
            </a:r>
            <a:r>
              <a:rPr lang="en-GB" noProof="0" dirty="0"/>
              <a:t> </a:t>
            </a:r>
            <a:r>
              <a:rPr lang="en-GB" noProof="0" dirty="0" err="1"/>
              <a:t>bewerken</a:t>
            </a:r>
            <a:endParaRPr lang="en-GB" noProof="0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A4BC6BF-FE6E-450A-8A57-4762904EEB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 noProof="0" dirty="0" err="1"/>
              <a:t>Klikken</a:t>
            </a:r>
            <a:r>
              <a:rPr lang="en-GB" noProof="0" dirty="0"/>
              <a:t> om de </a:t>
            </a:r>
            <a:r>
              <a:rPr lang="en-GB" noProof="0" dirty="0" err="1"/>
              <a:t>tekststijl</a:t>
            </a:r>
            <a:r>
              <a:rPr lang="en-GB" noProof="0" dirty="0"/>
              <a:t> van het model </a:t>
            </a:r>
            <a:r>
              <a:rPr lang="en-GB" noProof="0" dirty="0" err="1"/>
              <a:t>te</a:t>
            </a:r>
            <a:r>
              <a:rPr lang="en-GB" noProof="0" dirty="0"/>
              <a:t> </a:t>
            </a:r>
            <a:r>
              <a:rPr lang="en-GB" noProof="0" dirty="0" err="1"/>
              <a:t>bewerken</a:t>
            </a:r>
            <a:endParaRPr lang="en-GB" noProof="0" dirty="0"/>
          </a:p>
          <a:p>
            <a:pPr lvl="1"/>
            <a:r>
              <a:rPr lang="en-GB" noProof="0" dirty="0" err="1"/>
              <a:t>Tweede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endParaRPr lang="en-GB" noProof="0" dirty="0"/>
          </a:p>
          <a:p>
            <a:pPr lvl="2"/>
            <a:r>
              <a:rPr lang="en-GB" noProof="0" dirty="0" err="1"/>
              <a:t>Derde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endParaRPr lang="en-GB" noProof="0" dirty="0"/>
          </a:p>
          <a:p>
            <a:pPr lvl="3"/>
            <a:r>
              <a:rPr lang="en-GB" noProof="0" dirty="0" err="1"/>
              <a:t>Vierde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endParaRPr lang="en-GB" noProof="0" dirty="0"/>
          </a:p>
          <a:p>
            <a:pPr lvl="4"/>
            <a:r>
              <a:rPr lang="en-GB" noProof="0" dirty="0" err="1"/>
              <a:t>Vijfde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endParaRPr lang="en-GB" noProof="0" dirty="0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26A95CF-BE68-4E06-98B5-C08DB3B8D5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 noProof="0" dirty="0" err="1"/>
              <a:t>Klikken</a:t>
            </a:r>
            <a:r>
              <a:rPr lang="en-GB" noProof="0" dirty="0"/>
              <a:t> om de </a:t>
            </a:r>
            <a:r>
              <a:rPr lang="en-GB" noProof="0" dirty="0" err="1"/>
              <a:t>tekststijl</a:t>
            </a:r>
            <a:r>
              <a:rPr lang="en-GB" noProof="0" dirty="0"/>
              <a:t> van het model </a:t>
            </a:r>
            <a:r>
              <a:rPr lang="en-GB" noProof="0" dirty="0" err="1"/>
              <a:t>te</a:t>
            </a:r>
            <a:r>
              <a:rPr lang="en-GB" noProof="0" dirty="0"/>
              <a:t> </a:t>
            </a:r>
            <a:r>
              <a:rPr lang="en-GB" noProof="0" dirty="0" err="1"/>
              <a:t>bewerken</a:t>
            </a:r>
            <a:endParaRPr lang="en-GB" noProof="0" dirty="0"/>
          </a:p>
          <a:p>
            <a:pPr lvl="1"/>
            <a:r>
              <a:rPr lang="en-GB" noProof="0" dirty="0" err="1"/>
              <a:t>Tweede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endParaRPr lang="en-GB" noProof="0" dirty="0"/>
          </a:p>
          <a:p>
            <a:pPr lvl="2"/>
            <a:r>
              <a:rPr lang="en-GB" noProof="0" dirty="0" err="1"/>
              <a:t>Derde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endParaRPr lang="en-GB" noProof="0" dirty="0"/>
          </a:p>
          <a:p>
            <a:pPr lvl="3"/>
            <a:r>
              <a:rPr lang="en-GB" noProof="0" dirty="0" err="1"/>
              <a:t>Vierde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endParaRPr lang="en-GB" noProof="0" dirty="0"/>
          </a:p>
          <a:p>
            <a:pPr lvl="4"/>
            <a:r>
              <a:rPr lang="en-GB" noProof="0" dirty="0" err="1"/>
              <a:t>Vijfde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endParaRPr lang="en-GB" noProof="0" dirty="0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5025DC3-31AE-44EF-94D6-B3F637F09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150F3-87F6-41E3-9050-4DF2F2E7912A}" type="datetimeFigureOut">
              <a:rPr lang="nl-NL" smtClean="0"/>
              <a:t>27-6-2022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312B18B-26A0-4033-AFA2-2C80F9813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9F0410D-7DB0-4230-8124-90433277A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3C3E-9AE0-410E-97AD-4B585D97B67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3662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00D5C8-8F25-4E19-B68A-009C51CD5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327F628-325F-443D-8488-98333B9845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8FBC268-CAE1-46D1-A2F0-3F08B95322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292ED5DE-380F-4F28-BAAC-7DC94C7FF1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C74559F-E3B8-4808-95D7-AB92CE0D04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8A17A981-6729-4DAB-BC7D-871F58B40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150F3-87F6-41E3-9050-4DF2F2E7912A}" type="datetimeFigureOut">
              <a:rPr lang="nl-NL" smtClean="0"/>
              <a:t>27-6-2022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D0546FFD-343A-4527-88DD-6878B28D2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2C504708-097D-48A0-9EC8-8A5BAD66A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3C3E-9AE0-410E-97AD-4B585D97B67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91025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E3E74B-BB31-4579-823C-B00370D9A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Klik</a:t>
            </a:r>
            <a:r>
              <a:rPr lang="en-GB" noProof="0" dirty="0"/>
              <a:t> om </a:t>
            </a:r>
            <a:r>
              <a:rPr lang="en-GB" noProof="0" dirty="0" err="1"/>
              <a:t>stijl</a:t>
            </a:r>
            <a:r>
              <a:rPr lang="en-GB" noProof="0" dirty="0"/>
              <a:t> </a:t>
            </a:r>
            <a:r>
              <a:rPr lang="en-GB" noProof="0" dirty="0" err="1"/>
              <a:t>te</a:t>
            </a:r>
            <a:r>
              <a:rPr lang="en-GB" noProof="0" dirty="0"/>
              <a:t> </a:t>
            </a:r>
            <a:r>
              <a:rPr lang="en-GB" noProof="0" dirty="0" err="1"/>
              <a:t>bewerken</a:t>
            </a:r>
            <a:endParaRPr lang="en-GB" noProof="0" dirty="0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476E7EF2-CD50-4897-9DCB-A72F5471C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150F3-87F6-41E3-9050-4DF2F2E7912A}" type="datetimeFigureOut">
              <a:rPr lang="nl-NL" smtClean="0"/>
              <a:t>27-6-2022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18F41545-2518-45D0-9D9D-75FB260DF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02CF5156-5EAA-4202-BD73-24EE0536B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3C3E-9AE0-410E-97AD-4B585D97B67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1274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B7BE0B0D-E0C7-49F6-B0E2-56FF1E147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150F3-87F6-41E3-9050-4DF2F2E7912A}" type="datetimeFigureOut">
              <a:rPr lang="nl-NL" smtClean="0"/>
              <a:t>27-6-2022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13F4AA87-7EBF-4175-8D1E-9DBBF46B3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15F3005-451C-437A-B1B4-64FBB6A73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3C3E-9AE0-410E-97AD-4B585D97B67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1498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2A9320-A78F-4B71-9943-785B9AB32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noProof="0" dirty="0" err="1"/>
              <a:t>Klik</a:t>
            </a:r>
            <a:r>
              <a:rPr lang="en-GB" noProof="0" dirty="0"/>
              <a:t> om </a:t>
            </a:r>
            <a:r>
              <a:rPr lang="en-GB" noProof="0" dirty="0" err="1"/>
              <a:t>stijl</a:t>
            </a:r>
            <a:r>
              <a:rPr lang="en-GB" noProof="0" dirty="0"/>
              <a:t> </a:t>
            </a:r>
            <a:r>
              <a:rPr lang="en-GB" noProof="0" dirty="0" err="1"/>
              <a:t>te</a:t>
            </a:r>
            <a:r>
              <a:rPr lang="en-GB" noProof="0" dirty="0"/>
              <a:t> </a:t>
            </a:r>
            <a:r>
              <a:rPr lang="en-GB" noProof="0" dirty="0" err="1"/>
              <a:t>bewerken</a:t>
            </a:r>
            <a:endParaRPr lang="en-GB" noProof="0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FE9C33D-188B-431C-82F7-6FC53B7208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noProof="0" dirty="0" err="1"/>
              <a:t>Klikken</a:t>
            </a:r>
            <a:r>
              <a:rPr lang="en-GB" noProof="0" dirty="0"/>
              <a:t> om de </a:t>
            </a:r>
            <a:r>
              <a:rPr lang="en-GB" noProof="0" dirty="0" err="1"/>
              <a:t>tekststijl</a:t>
            </a:r>
            <a:r>
              <a:rPr lang="en-GB" noProof="0" dirty="0"/>
              <a:t> van het model </a:t>
            </a:r>
            <a:r>
              <a:rPr lang="en-GB" noProof="0" dirty="0" err="1"/>
              <a:t>te</a:t>
            </a:r>
            <a:r>
              <a:rPr lang="en-GB" noProof="0" dirty="0"/>
              <a:t> </a:t>
            </a:r>
            <a:r>
              <a:rPr lang="en-GB" noProof="0" dirty="0" err="1"/>
              <a:t>bewerken</a:t>
            </a:r>
            <a:endParaRPr lang="en-GB" noProof="0" dirty="0"/>
          </a:p>
          <a:p>
            <a:pPr lvl="1"/>
            <a:r>
              <a:rPr lang="en-GB" noProof="0" dirty="0" err="1"/>
              <a:t>Tweede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endParaRPr lang="en-GB" noProof="0" dirty="0"/>
          </a:p>
          <a:p>
            <a:pPr lvl="2"/>
            <a:r>
              <a:rPr lang="en-GB" noProof="0" dirty="0" err="1"/>
              <a:t>Derde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endParaRPr lang="en-GB" noProof="0" dirty="0"/>
          </a:p>
          <a:p>
            <a:pPr lvl="3"/>
            <a:r>
              <a:rPr lang="en-GB" noProof="0" dirty="0" err="1"/>
              <a:t>Vierde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endParaRPr lang="en-GB" noProof="0" dirty="0"/>
          </a:p>
          <a:p>
            <a:pPr lvl="4"/>
            <a:r>
              <a:rPr lang="en-GB" noProof="0" dirty="0" err="1"/>
              <a:t>Vijfde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endParaRPr lang="en-GB" noProof="0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530F7A5C-8425-4A14-BCA0-00B3B383A2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noProof="0" dirty="0" err="1"/>
              <a:t>Klikken</a:t>
            </a:r>
            <a:r>
              <a:rPr lang="en-GB" noProof="0" dirty="0"/>
              <a:t> om de </a:t>
            </a:r>
            <a:r>
              <a:rPr lang="en-GB" noProof="0" dirty="0" err="1"/>
              <a:t>tekststijl</a:t>
            </a:r>
            <a:r>
              <a:rPr lang="en-GB" noProof="0" dirty="0"/>
              <a:t> van het model </a:t>
            </a:r>
            <a:r>
              <a:rPr lang="en-GB" noProof="0" dirty="0" err="1"/>
              <a:t>te</a:t>
            </a:r>
            <a:r>
              <a:rPr lang="en-GB" noProof="0" dirty="0"/>
              <a:t> </a:t>
            </a:r>
            <a:r>
              <a:rPr lang="en-GB" noProof="0" dirty="0" err="1"/>
              <a:t>bewerken</a:t>
            </a:r>
            <a:endParaRPr lang="en-GB" noProof="0" dirty="0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27D1324-5219-404C-9D6A-3772CE5A0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150F3-87F6-41E3-9050-4DF2F2E7912A}" type="datetimeFigureOut">
              <a:rPr lang="nl-NL" smtClean="0"/>
              <a:t>27-6-2022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A7A9085-63FC-4826-A895-0B7A20EDE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8C5597B-BC1E-4BF0-B884-C1B34C441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3C3E-9AE0-410E-97AD-4B585D97B67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0287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52C951-8DBD-48D3-AA7D-0FE9465EB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noProof="0" dirty="0" err="1"/>
              <a:t>Klik</a:t>
            </a:r>
            <a:r>
              <a:rPr lang="en-GB" noProof="0" dirty="0"/>
              <a:t> om </a:t>
            </a:r>
            <a:r>
              <a:rPr lang="en-GB" noProof="0" dirty="0" err="1"/>
              <a:t>stijl</a:t>
            </a:r>
            <a:r>
              <a:rPr lang="en-GB" noProof="0" dirty="0"/>
              <a:t> </a:t>
            </a:r>
            <a:r>
              <a:rPr lang="en-GB" noProof="0" dirty="0" err="1"/>
              <a:t>te</a:t>
            </a:r>
            <a:r>
              <a:rPr lang="en-GB" noProof="0" dirty="0"/>
              <a:t> </a:t>
            </a:r>
            <a:r>
              <a:rPr lang="en-GB" noProof="0" dirty="0" err="1"/>
              <a:t>bewerken</a:t>
            </a:r>
            <a:endParaRPr lang="en-GB" noProof="0" dirty="0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08BCA60B-EAF0-49AD-9E05-5650763F12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noProof="0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4F7540E-B00B-49D5-9CF3-ACE87394F9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noProof="0" dirty="0" err="1"/>
              <a:t>Klikken</a:t>
            </a:r>
            <a:r>
              <a:rPr lang="en-GB" noProof="0" dirty="0"/>
              <a:t> om de </a:t>
            </a:r>
            <a:r>
              <a:rPr lang="en-GB" noProof="0" dirty="0" err="1"/>
              <a:t>tekststijl</a:t>
            </a:r>
            <a:r>
              <a:rPr lang="en-GB" noProof="0" dirty="0"/>
              <a:t> van het model </a:t>
            </a:r>
            <a:r>
              <a:rPr lang="en-GB" noProof="0" dirty="0" err="1"/>
              <a:t>te</a:t>
            </a:r>
            <a:r>
              <a:rPr lang="en-GB" noProof="0" dirty="0"/>
              <a:t> </a:t>
            </a:r>
            <a:r>
              <a:rPr lang="en-GB" noProof="0" dirty="0" err="1"/>
              <a:t>bewerken</a:t>
            </a:r>
            <a:endParaRPr lang="en-GB" noProof="0" dirty="0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2F9537E-92CF-4429-8478-DB04D5128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150F3-87F6-41E3-9050-4DF2F2E7912A}" type="datetimeFigureOut">
              <a:rPr lang="nl-NL" smtClean="0"/>
              <a:t>27-6-2022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CDBD70C-C710-4E7C-A8DF-A5AD49B85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D892A69-C05F-4CA8-87B5-91230C98F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3C3E-9AE0-410E-97AD-4B585D97B67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3549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8" Type="http://schemas.openxmlformats.org/officeDocument/2006/relationships/image" Target="../media/image6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7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39FEF1DD-F9A7-438A-B330-1E8D010F2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DFB4600-F919-4300-BFA7-778EFF53F6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Klikken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4ED076B-AAF6-4A33-80B9-2FCC7CF168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150F3-87F6-41E3-9050-4DF2F2E7912A}" type="datetimeFigureOut">
              <a:rPr lang="nl-NL" smtClean="0"/>
              <a:t>27-6-2022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6CEDFC4-DD74-44E4-8B8D-D03EC91EC9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FABBA50-2C23-49C9-98A3-9973A861C3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B3C3E-9AE0-410E-97AD-4B585D97B674}" type="slidenum">
              <a:rPr lang="nl-NL" smtClean="0"/>
              <a:t>‹#›</a:t>
            </a:fld>
            <a:endParaRPr lang="nl-NL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DDA79ADE-18BA-408E-A0A4-CD4434D57CFF}"/>
              </a:ext>
            </a:extLst>
          </p:cNvPr>
          <p:cNvSpPr txBox="1">
            <a:spLocks/>
          </p:cNvSpPr>
          <p:nvPr userDrawn="1"/>
        </p:nvSpPr>
        <p:spPr>
          <a:xfrm>
            <a:off x="838200" y="633141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GF"/>
              <a:t>13/01/2022</a:t>
            </a:r>
            <a:endParaRPr lang="fr-FR" dirty="0"/>
          </a:p>
        </p:txBody>
      </p:sp>
      <p:sp>
        <p:nvSpPr>
          <p:cNvPr id="8" name="Espace réservé du numéro de diapositive 5">
            <a:extLst>
              <a:ext uri="{FF2B5EF4-FFF2-40B4-BE49-F238E27FC236}">
                <a16:creationId xmlns:a16="http://schemas.microsoft.com/office/drawing/2014/main" id="{2F21770C-25AA-4453-94B5-4AF17C647206}"/>
              </a:ext>
            </a:extLst>
          </p:cNvPr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E970724-937E-45AB-96F2-8EDE8CA52F82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id="{FA323B6E-2614-460D-A6D0-E90FE4358FA6}"/>
              </a:ext>
            </a:extLst>
          </p:cNvPr>
          <p:cNvSpPr/>
          <p:nvPr userDrawn="1"/>
        </p:nvSpPr>
        <p:spPr>
          <a:xfrm>
            <a:off x="5086905" y="6074393"/>
            <a:ext cx="3435658" cy="7836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" name="Image 2" descr="Une image contenant texte&#10;&#10;Description générée automatiquement">
            <a:extLst>
              <a:ext uri="{FF2B5EF4-FFF2-40B4-BE49-F238E27FC236}">
                <a16:creationId xmlns:a16="http://schemas.microsoft.com/office/drawing/2014/main" id="{6B52D1A0-DFE7-4D4B-AE62-4FB8DB1D90E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59585" y="6130105"/>
            <a:ext cx="2346181" cy="672181"/>
          </a:xfrm>
          <a:prstGeom prst="rect">
            <a:avLst/>
          </a:prstGeom>
        </p:spPr>
      </p:pic>
      <p:pic>
        <p:nvPicPr>
          <p:cNvPr id="11" name="Image 6">
            <a:extLst>
              <a:ext uri="{FF2B5EF4-FFF2-40B4-BE49-F238E27FC236}">
                <a16:creationId xmlns:a16="http://schemas.microsoft.com/office/drawing/2014/main" id="{E7F1D09F-264B-4266-A834-8AA9788E9C5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532635" y="6074393"/>
            <a:ext cx="2339268" cy="886234"/>
          </a:xfrm>
          <a:prstGeom prst="rect">
            <a:avLst/>
          </a:prstGeom>
        </p:spPr>
      </p:pic>
      <p:pic>
        <p:nvPicPr>
          <p:cNvPr id="12" name="Picture 2" descr="Une image contenant texte, clipart&#10;&#10;Description générée automatiquement">
            <a:extLst>
              <a:ext uri="{FF2B5EF4-FFF2-40B4-BE49-F238E27FC236}">
                <a16:creationId xmlns:a16="http://schemas.microsoft.com/office/drawing/2014/main" id="{3745C439-7D67-4DF8-B4C4-36A5ABAE7F9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04862" y="6285940"/>
            <a:ext cx="1444986" cy="410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Image 6">
            <a:extLst>
              <a:ext uri="{FF2B5EF4-FFF2-40B4-BE49-F238E27FC236}">
                <a16:creationId xmlns:a16="http://schemas.microsoft.com/office/drawing/2014/main" id="{F6A8B3EE-C09C-4666-9E4B-6BE4EE59571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057250" y="6002707"/>
            <a:ext cx="3509098" cy="865707"/>
          </a:xfrm>
          <a:prstGeom prst="rect">
            <a:avLst/>
          </a:prstGeom>
        </p:spPr>
      </p:pic>
      <p:pic>
        <p:nvPicPr>
          <p:cNvPr id="14" name="Image 6">
            <a:extLst>
              <a:ext uri="{FF2B5EF4-FFF2-40B4-BE49-F238E27FC236}">
                <a16:creationId xmlns:a16="http://schemas.microsoft.com/office/drawing/2014/main" id="{FD7D878E-1658-45FD-81A2-EC26BC621F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29205" y="6178777"/>
            <a:ext cx="2346181" cy="726968"/>
          </a:xfrm>
          <a:prstGeom prst="rect">
            <a:avLst/>
          </a:prstGeom>
        </p:spPr>
      </p:pic>
      <p:pic>
        <p:nvPicPr>
          <p:cNvPr id="15" name="Afbeelding 14">
            <a:extLst>
              <a:ext uri="{FF2B5EF4-FFF2-40B4-BE49-F238E27FC236}">
                <a16:creationId xmlns:a16="http://schemas.microsoft.com/office/drawing/2014/main" id="{AEBFA9AF-3C0E-4520-A8DB-41B314D90AB6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3960" y="136524"/>
            <a:ext cx="1692112" cy="668147"/>
          </a:xfrm>
          <a:prstGeom prst="rect">
            <a:avLst/>
          </a:prstGeom>
        </p:spPr>
      </p:pic>
      <p:pic>
        <p:nvPicPr>
          <p:cNvPr id="16" name="Picture 7">
            <a:extLst>
              <a:ext uri="{FF2B5EF4-FFF2-40B4-BE49-F238E27FC236}">
                <a16:creationId xmlns:a16="http://schemas.microsoft.com/office/drawing/2014/main" id="{CE42FEA8-F53A-434E-817B-3F84DC363143}"/>
              </a:ext>
            </a:extLst>
          </p:cNvPr>
          <p:cNvPicPr>
            <a:picLocks noChangeAspect="1"/>
          </p:cNvPicPr>
          <p:nvPr userDrawn="1"/>
        </p:nvPicPr>
        <p:blipFill>
          <a:blip r:embed="rId1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32706" y="6169981"/>
            <a:ext cx="1621943" cy="55881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378045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50" r:id="rId10"/>
    <p:sldLayoutId id="214748365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2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2375168-E250-4D2C-882B-1BC04B04E5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5400" dirty="0" err="1"/>
              <a:t>Phase</a:t>
            </a:r>
            <a:r>
              <a:rPr lang="pl-PL" sz="5400" dirty="0"/>
              <a:t> V</a:t>
            </a:r>
            <a:r>
              <a:rPr lang="en-US" sz="5400" dirty="0"/>
              <a:t>:</a:t>
            </a:r>
            <a:r>
              <a:rPr lang="pl-PL" sz="5400" dirty="0"/>
              <a:t> Monitoring &amp; Evaluation</a:t>
            </a:r>
            <a:br>
              <a:rPr lang="pl-PL" sz="5400" dirty="0"/>
            </a:br>
            <a:r>
              <a:rPr lang="en-US" sz="5400" i="1" dirty="0"/>
              <a:t>Assignment </a:t>
            </a:r>
            <a:r>
              <a:rPr lang="pl-PL" sz="5400" i="1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048534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FE19F4E-5F43-48E4-90B0-4B2FEE3A2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</a:t>
            </a:r>
            <a:r>
              <a:rPr lang="pl-PL" dirty="0"/>
              <a:t>5</a:t>
            </a:r>
            <a:r>
              <a:rPr lang="en-US" dirty="0"/>
              <a:t>:</a:t>
            </a:r>
            <a:r>
              <a:rPr lang="pl-PL" dirty="0"/>
              <a:t> Monitoring &amp; Evaluation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0D60847-27BD-4A7D-A46D-ECD69CE0C7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pl-PL" dirty="0" err="1"/>
              <a:t>Keywords</a:t>
            </a:r>
            <a:r>
              <a:rPr lang="pl-PL" dirty="0"/>
              <a:t>: </a:t>
            </a:r>
            <a:r>
              <a:rPr lang="pl-PL" dirty="0" err="1"/>
              <a:t>collaborative</a:t>
            </a:r>
            <a:r>
              <a:rPr lang="pl-PL" dirty="0"/>
              <a:t> </a:t>
            </a:r>
            <a:r>
              <a:rPr lang="pl-PL" dirty="0" err="1"/>
              <a:t>evaluation</a:t>
            </a:r>
            <a:r>
              <a:rPr lang="pl-PL" dirty="0"/>
              <a:t>; </a:t>
            </a:r>
            <a:r>
              <a:rPr lang="pl-PL" dirty="0" err="1"/>
              <a:t>self-reflection</a:t>
            </a:r>
            <a:endParaRPr lang="pl-PL" dirty="0"/>
          </a:p>
          <a:p>
            <a:pPr marL="0" indent="0">
              <a:buNone/>
            </a:pPr>
            <a:r>
              <a:rPr lang="en-GB" dirty="0"/>
              <a:t>The learner:</a:t>
            </a:r>
            <a:endParaRPr lang="pl-PL" dirty="0"/>
          </a:p>
          <a:p>
            <a:pPr lvl="0"/>
            <a:r>
              <a:rPr lang="en-GB" dirty="0"/>
              <a:t>Is able to have a critical reflection of the role of the planner in a pluralistic society (expert vs facilitator)</a:t>
            </a:r>
            <a:r>
              <a:rPr lang="pl-PL" dirty="0"/>
              <a:t>; c</a:t>
            </a:r>
            <a:r>
              <a:rPr lang="en-GB" dirty="0"/>
              <a:t>an define her/his </a:t>
            </a:r>
            <a:r>
              <a:rPr lang="en-GB" b="1" dirty="0"/>
              <a:t>own position and values</a:t>
            </a:r>
            <a:r>
              <a:rPr lang="en-GB" dirty="0"/>
              <a:t> regarding sustainable food planning</a:t>
            </a:r>
            <a:r>
              <a:rPr lang="pl-PL" dirty="0"/>
              <a:t>;</a:t>
            </a:r>
          </a:p>
          <a:p>
            <a:pPr lvl="0"/>
            <a:r>
              <a:rPr lang="en-GB" dirty="0"/>
              <a:t>Is able to </a:t>
            </a:r>
            <a:r>
              <a:rPr lang="en-GB" b="1" dirty="0"/>
              <a:t>reflect on his/her own process</a:t>
            </a:r>
            <a:r>
              <a:rPr lang="en-GB" dirty="0"/>
              <a:t>, using </a:t>
            </a:r>
            <a:r>
              <a:rPr lang="en-GB" b="1" dirty="0"/>
              <a:t>feedback from others </a:t>
            </a:r>
            <a:r>
              <a:rPr lang="en-GB" dirty="0"/>
              <a:t>reflecting on cultural, social and economic differences.</a:t>
            </a:r>
            <a:endParaRPr lang="pl-PL" dirty="0"/>
          </a:p>
          <a:p>
            <a:pPr lvl="0"/>
            <a:endParaRPr lang="pl-PL" dirty="0"/>
          </a:p>
          <a:p>
            <a:pPr marL="0" lvl="0" indent="0">
              <a:buNone/>
            </a:pP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75400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5146BEF-8B01-49B4-9B7F-29E2D6BA5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</a:t>
            </a:r>
            <a:r>
              <a:rPr lang="pl-PL" dirty="0"/>
              <a:t>5</a:t>
            </a:r>
            <a:r>
              <a:rPr lang="en-US" dirty="0"/>
              <a:t>:</a:t>
            </a:r>
            <a:r>
              <a:rPr lang="pl-PL" dirty="0"/>
              <a:t> Monitoring &amp; Evaluation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7F36BAF-7359-4FF8-BDA7-C1DA0C90E5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Now it is the time to look back and reflect on what has happened over the past months. We will engage in a </a:t>
            </a:r>
            <a:r>
              <a:rPr lang="en-GB" b="1" dirty="0"/>
              <a:t>collaborative monitoring and evaluation </a:t>
            </a:r>
            <a:r>
              <a:rPr lang="en-GB" dirty="0"/>
              <a:t>of the Living Lab groups, then work together and share findings.  </a:t>
            </a:r>
            <a:br>
              <a:rPr lang="pl-PL" dirty="0"/>
            </a:br>
            <a:r>
              <a:rPr lang="en-GB" dirty="0"/>
              <a:t>You now have a broad understanding of the seminar, the Living Lab and Sustainable Food Planning challenges.</a:t>
            </a:r>
            <a:endParaRPr lang="pl-PL" dirty="0"/>
          </a:p>
          <a:p>
            <a:r>
              <a:rPr lang="en-GB" dirty="0"/>
              <a:t>We invite you to continue your story-telling as you evaluate and make statements about the following: </a:t>
            </a:r>
            <a:endParaRPr lang="pl-PL" dirty="0"/>
          </a:p>
          <a:p>
            <a:pPr lvl="1"/>
            <a:r>
              <a:rPr lang="en-GB" dirty="0"/>
              <a:t>the seminar, </a:t>
            </a:r>
            <a:endParaRPr lang="pl-PL" dirty="0"/>
          </a:p>
          <a:p>
            <a:pPr lvl="1"/>
            <a:r>
              <a:rPr lang="en-GB" dirty="0"/>
              <a:t>your Living Lab / case study, </a:t>
            </a:r>
            <a:endParaRPr lang="pl-PL" dirty="0"/>
          </a:p>
          <a:p>
            <a:pPr lvl="1"/>
            <a:r>
              <a:rPr lang="en-GB" dirty="0"/>
              <a:t>your team, </a:t>
            </a:r>
            <a:endParaRPr lang="pl-PL" dirty="0"/>
          </a:p>
          <a:p>
            <a:pPr lvl="1"/>
            <a:r>
              <a:rPr lang="pl-PL" dirty="0"/>
              <a:t>y</a:t>
            </a:r>
            <a:r>
              <a:rPr lang="en-GB" dirty="0"/>
              <a:t>ourself</a:t>
            </a:r>
            <a:r>
              <a:rPr lang="pl-PL" dirty="0"/>
              <a:t>,</a:t>
            </a:r>
          </a:p>
          <a:p>
            <a:pPr lvl="1"/>
            <a:r>
              <a:rPr lang="en-GB" dirty="0"/>
              <a:t>and your future agenda.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64653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5146BEF-8B01-49B4-9B7F-29E2D6BA5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</a:t>
            </a:r>
            <a:r>
              <a:rPr lang="pl-PL" dirty="0"/>
              <a:t>5</a:t>
            </a:r>
            <a:r>
              <a:rPr lang="en-US" dirty="0"/>
              <a:t>:</a:t>
            </a:r>
            <a:r>
              <a:rPr lang="pl-PL" dirty="0"/>
              <a:t> Monitoring &amp; Evaluation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7F36BAF-7359-4FF8-BDA7-C1DA0C90E5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You can make use of the reflections you presented in the assignment of each phase of the seminar.</a:t>
            </a:r>
            <a:endParaRPr lang="pl-PL" b="1" dirty="0"/>
          </a:p>
          <a:p>
            <a:r>
              <a:rPr lang="pl-PL" dirty="0" err="1"/>
              <a:t>Address</a:t>
            </a:r>
            <a:r>
              <a:rPr lang="pl-PL" dirty="0"/>
              <a:t> the </a:t>
            </a:r>
            <a:r>
              <a:rPr lang="pl-PL" dirty="0" err="1"/>
              <a:t>following</a:t>
            </a:r>
            <a:r>
              <a:rPr lang="pl-PL" dirty="0"/>
              <a:t> </a:t>
            </a:r>
            <a:r>
              <a:rPr lang="pl-PL" dirty="0" err="1"/>
              <a:t>questions</a:t>
            </a:r>
            <a:r>
              <a:rPr lang="pl-PL" dirty="0"/>
              <a:t>:</a:t>
            </a:r>
          </a:p>
          <a:p>
            <a:pPr marL="914400" lvl="1" indent="-457200">
              <a:buAutoNum type="arabicParenR"/>
            </a:pPr>
            <a:r>
              <a:rPr lang="en-GB" dirty="0"/>
              <a:t>Did the teaching and learning method work for you?</a:t>
            </a:r>
            <a:endParaRPr lang="pl-PL" dirty="0"/>
          </a:p>
          <a:p>
            <a:pPr marL="914400" lvl="1" indent="-457200">
              <a:buAutoNum type="arabicParenR"/>
            </a:pPr>
            <a:r>
              <a:rPr lang="en-GB" dirty="0"/>
              <a:t>How did COVID-19 affect your team work?</a:t>
            </a:r>
            <a:endParaRPr lang="pl-PL" dirty="0"/>
          </a:p>
          <a:p>
            <a:pPr marL="914400" lvl="1" indent="-457200">
              <a:buAutoNum type="arabicParenR"/>
            </a:pPr>
            <a:r>
              <a:rPr lang="en-GB" dirty="0"/>
              <a:t>Did the content/course phases come together coherently throughout the seminar?</a:t>
            </a:r>
            <a:endParaRPr lang="pl-PL" dirty="0"/>
          </a:p>
          <a:p>
            <a:pPr marL="914400" lvl="1" indent="-457200">
              <a:buAutoNum type="arabicParenR"/>
            </a:pPr>
            <a:r>
              <a:rPr lang="en-GB" dirty="0"/>
              <a:t>Did the assignments serve the Living Lab activities well?</a:t>
            </a: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57179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5146BEF-8B01-49B4-9B7F-29E2D6BA5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</a:t>
            </a:r>
            <a:r>
              <a:rPr lang="pl-PL" dirty="0"/>
              <a:t>5</a:t>
            </a:r>
            <a:r>
              <a:rPr lang="en-US" dirty="0"/>
              <a:t>:</a:t>
            </a:r>
            <a:r>
              <a:rPr lang="pl-PL" dirty="0"/>
              <a:t> Monitoring &amp; Evaluation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7F36BAF-7359-4FF8-BDA7-C1DA0C90E5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Introduce the lessons learnt</a:t>
            </a:r>
            <a:endParaRPr lang="pl-PL" dirty="0"/>
          </a:p>
          <a:p>
            <a:pPr marL="914400" lvl="1" indent="-457200">
              <a:buAutoNum type="arabicParenR"/>
            </a:pPr>
            <a:r>
              <a:rPr lang="en-GB" dirty="0"/>
              <a:t>What have you learned as a group in terms of addressing a sustainable food planning challenge?</a:t>
            </a:r>
            <a:endParaRPr lang="pl-PL" dirty="0"/>
          </a:p>
          <a:p>
            <a:pPr marL="914400" lvl="1" indent="-457200">
              <a:buAutoNum type="arabicParenR"/>
            </a:pPr>
            <a:r>
              <a:rPr lang="en-GB" dirty="0"/>
              <a:t>Mention one lesson learnt for each individual team member.</a:t>
            </a:r>
            <a:endParaRPr lang="pl-PL" dirty="0"/>
          </a:p>
          <a:p>
            <a:pPr marL="914400" lvl="1" indent="-457200">
              <a:buAutoNum type="arabicParenR"/>
            </a:pPr>
            <a:r>
              <a:rPr lang="en-GB" dirty="0"/>
              <a:t>What might be the most important next step or action for your Living Lab?</a:t>
            </a: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EC235EB0-C906-49F7-8A23-1179376330E3}"/>
              </a:ext>
            </a:extLst>
          </p:cNvPr>
          <p:cNvSpPr/>
          <p:nvPr/>
        </p:nvSpPr>
        <p:spPr>
          <a:xfrm>
            <a:off x="481693" y="4431985"/>
            <a:ext cx="11274878" cy="942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600"/>
              </a:spcBef>
            </a:pPr>
            <a:r>
              <a:rPr lang="en-US" sz="2400" b="1" dirty="0"/>
              <a:t>Present your assignment making use of the PowerPoint format </a:t>
            </a:r>
            <a:endParaRPr lang="pl-PL" sz="2400" b="1" dirty="0"/>
          </a:p>
          <a:p>
            <a:pPr algn="ctr">
              <a:lnSpc>
                <a:spcPct val="107000"/>
              </a:lnSpc>
              <a:spcBef>
                <a:spcPts val="600"/>
              </a:spcBef>
            </a:pPr>
            <a:r>
              <a:rPr lang="en-US" sz="2400" b="1" dirty="0"/>
              <a:t>to your colleagues and tutors.</a:t>
            </a:r>
            <a:r>
              <a:rPr lang="pl-PL" sz="2400" b="1" dirty="0"/>
              <a:t> </a:t>
            </a:r>
            <a:endParaRPr lang="en-US" sz="1400" b="1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5607593"/>
      </p:ext>
    </p:extLst>
  </p:cSld>
  <p:clrMapOvr>
    <a:masterClrMapping/>
  </p:clrMapOvr>
</p:sld>
</file>

<file path=ppt/theme/theme1.xml><?xml version="1.0" encoding="utf-8"?>
<a:theme xmlns:a="http://schemas.openxmlformats.org/drawingml/2006/main" name="Aangepast ontwerp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3115</TotalTime>
  <Words>329</Words>
  <Application>Microsoft Office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Aangepast ontwerp</vt:lpstr>
      <vt:lpstr>PowerPoint Presentation</vt:lpstr>
      <vt:lpstr>Assignment 5: Monitoring &amp; Evaluation</vt:lpstr>
      <vt:lpstr>Assignment 5: Monitoring &amp; Evaluation</vt:lpstr>
      <vt:lpstr>Assignment 5: Monitoring &amp; Evaluation</vt:lpstr>
      <vt:lpstr>Assignment 5: Monitoring &amp; Evaluation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Roxana Triboi</dc:creator>
  <cp:lastModifiedBy>Jeroen de Vries</cp:lastModifiedBy>
  <cp:revision>140</cp:revision>
  <dcterms:created xsi:type="dcterms:W3CDTF">2022-01-11T13:14:21Z</dcterms:created>
  <dcterms:modified xsi:type="dcterms:W3CDTF">2022-06-28T16:18:38Z</dcterms:modified>
</cp:coreProperties>
</file>