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8"/>
  </p:notesMasterIdLst>
  <p:sldIdLst>
    <p:sldId id="268" r:id="rId2"/>
    <p:sldId id="271" r:id="rId3"/>
    <p:sldId id="269" r:id="rId4"/>
    <p:sldId id="270" r:id="rId5"/>
    <p:sldId id="274" r:id="rId6"/>
    <p:sldId id="273"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FF9999"/>
    <a:srgbClr val="FF6600"/>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87" autoAdjust="0"/>
    <p:restoredTop sz="94737" autoAdjust="0"/>
  </p:normalViewPr>
  <p:slideViewPr>
    <p:cSldViewPr snapToGrid="0" showGuides="1">
      <p:cViewPr varScale="1">
        <p:scale>
          <a:sx n="81" d="100"/>
          <a:sy n="81" d="100"/>
        </p:scale>
        <p:origin x="643" y="48"/>
      </p:cViewPr>
      <p:guideLst>
        <p:guide orient="horz" pos="2160"/>
        <p:guide pos="3863"/>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59C988-BD67-4478-A949-D72D5C6261EF}" type="datetimeFigureOut">
              <a:rPr lang="fr-FR" smtClean="0"/>
              <a:t>02/06/2022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6F80B3-EDB7-46D1-A893-C64AC5C932E3}" type="slidenum">
              <a:rPr lang="fr-FR" smtClean="0"/>
              <a:t>‹#›</a:t>
            </a:fld>
            <a:endParaRPr lang="fr-FR"/>
          </a:p>
        </p:txBody>
      </p:sp>
    </p:spTree>
    <p:extLst>
      <p:ext uri="{BB962C8B-B14F-4D97-AF65-F5344CB8AC3E}">
        <p14:creationId xmlns:p14="http://schemas.microsoft.com/office/powerpoint/2010/main" val="2411921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06DB4F-F8EC-4588-BBA6-5546FFF577DE}"/>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77833171-217C-4819-A56B-4613987F4F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pic>
        <p:nvPicPr>
          <p:cNvPr id="8" name="Picture 7">
            <a:extLst>
              <a:ext uri="{FF2B5EF4-FFF2-40B4-BE49-F238E27FC236}">
                <a16:creationId xmlns:a16="http://schemas.microsoft.com/office/drawing/2014/main" id="{C310898D-9E2D-4048-BDC3-E7A7D5AE1C0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832706" y="6169981"/>
            <a:ext cx="1621943" cy="558810"/>
          </a:xfrm>
          <a:prstGeom prst="rect">
            <a:avLst/>
          </a:prstGeom>
          <a:solidFill>
            <a:schemeClr val="bg1"/>
          </a:solidFill>
        </p:spPr>
      </p:pic>
    </p:spTree>
    <p:extLst>
      <p:ext uri="{BB962C8B-B14F-4D97-AF65-F5344CB8AC3E}">
        <p14:creationId xmlns:p14="http://schemas.microsoft.com/office/powerpoint/2010/main" val="1930276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73B2E6-82C5-4FF1-819B-C0F8FB54F594}"/>
              </a:ext>
            </a:extLst>
          </p:cNvPr>
          <p:cNvSpPr>
            <a:spLocks noGrp="1"/>
          </p:cNvSpPr>
          <p:nvPr>
            <p:ph type="title"/>
          </p:nvPr>
        </p:nvSpPr>
        <p:spPr>
          <a:xfrm>
            <a:off x="838200" y="365125"/>
            <a:ext cx="10515600" cy="1325563"/>
          </a:xfrm>
          <a:prstGeom prst="rect">
            <a:avLst/>
          </a:prstGeom>
        </p:spPr>
        <p:txBody>
          <a:bodyPr/>
          <a:lstStyle/>
          <a:p>
            <a:r>
              <a:rPr lang="en-GB" noProof="0" dirty="0" err="1"/>
              <a:t>Klik</a:t>
            </a:r>
            <a:r>
              <a:rPr lang="en-GB" noProof="0" dirty="0"/>
              <a:t> om </a:t>
            </a:r>
            <a:r>
              <a:rPr lang="en-GB" noProof="0" dirty="0" err="1"/>
              <a:t>stijl</a:t>
            </a:r>
            <a:r>
              <a:rPr lang="en-GB" noProof="0" dirty="0"/>
              <a:t> </a:t>
            </a:r>
            <a:r>
              <a:rPr lang="en-GB" noProof="0" dirty="0" err="1"/>
              <a:t>te</a:t>
            </a:r>
            <a:r>
              <a:rPr lang="en-GB" noProof="0" dirty="0"/>
              <a:t> </a:t>
            </a:r>
            <a:r>
              <a:rPr lang="en-GB" noProof="0" dirty="0" err="1"/>
              <a:t>bewerken</a:t>
            </a:r>
            <a:endParaRPr lang="en-GB" noProof="0" dirty="0"/>
          </a:p>
        </p:txBody>
      </p:sp>
      <p:sp>
        <p:nvSpPr>
          <p:cNvPr id="3" name="Tijdelijke aanduiding voor datum 2">
            <a:extLst>
              <a:ext uri="{FF2B5EF4-FFF2-40B4-BE49-F238E27FC236}">
                <a16:creationId xmlns:a16="http://schemas.microsoft.com/office/drawing/2014/main" id="{E32C5B5B-E1A7-4E26-BF02-00D7CBD5E884}"/>
              </a:ext>
            </a:extLst>
          </p:cNvPr>
          <p:cNvSpPr>
            <a:spLocks noGrp="1"/>
          </p:cNvSpPr>
          <p:nvPr>
            <p:ph type="dt" sz="half" idx="10"/>
          </p:nvPr>
        </p:nvSpPr>
        <p:spPr/>
        <p:txBody>
          <a:bodyPr/>
          <a:lstStyle/>
          <a:p>
            <a:r>
              <a:rPr lang="fr-GF"/>
              <a:t>13/01/2022</a:t>
            </a:r>
            <a:endParaRPr lang="fr-FR" dirty="0"/>
          </a:p>
        </p:txBody>
      </p:sp>
      <p:sp>
        <p:nvSpPr>
          <p:cNvPr id="4" name="Tijdelijke aanduiding voor voettekst 3">
            <a:extLst>
              <a:ext uri="{FF2B5EF4-FFF2-40B4-BE49-F238E27FC236}">
                <a16:creationId xmlns:a16="http://schemas.microsoft.com/office/drawing/2014/main" id="{DC141AF6-C51E-48B1-879D-8FCEF7BE069B}"/>
              </a:ext>
            </a:extLst>
          </p:cNvPr>
          <p:cNvSpPr>
            <a:spLocks noGrp="1"/>
          </p:cNvSpPr>
          <p:nvPr>
            <p:ph type="ftr" sz="quarter" idx="11"/>
          </p:nvPr>
        </p:nvSpPr>
        <p:spPr/>
        <p:txBody>
          <a:bodyPr/>
          <a:lstStyle/>
          <a:p>
            <a:endParaRPr lang="fr-FR" dirty="0"/>
          </a:p>
        </p:txBody>
      </p:sp>
      <p:sp>
        <p:nvSpPr>
          <p:cNvPr id="5" name="Tijdelijke aanduiding voor dianummer 4">
            <a:extLst>
              <a:ext uri="{FF2B5EF4-FFF2-40B4-BE49-F238E27FC236}">
                <a16:creationId xmlns:a16="http://schemas.microsoft.com/office/drawing/2014/main" id="{0F1C09C2-1AD5-426C-9111-C055C0AAF513}"/>
              </a:ext>
            </a:extLst>
          </p:cNvPr>
          <p:cNvSpPr>
            <a:spLocks noGrp="1"/>
          </p:cNvSpPr>
          <p:nvPr>
            <p:ph type="sldNum" sz="quarter" idx="12"/>
          </p:nvPr>
        </p:nvSpPr>
        <p:spPr/>
        <p:txBody>
          <a:bodyPr/>
          <a:lstStyle/>
          <a:p>
            <a:fld id="{9E970724-937E-45AB-96F2-8EDE8CA52F82}" type="slidenum">
              <a:rPr lang="fr-FR" smtClean="0"/>
              <a:t>‹#›</a:t>
            </a:fld>
            <a:endParaRPr lang="fr-FR" dirty="0"/>
          </a:p>
        </p:txBody>
      </p:sp>
      <p:pic>
        <p:nvPicPr>
          <p:cNvPr id="6" name="Image 6">
            <a:extLst>
              <a:ext uri="{FF2B5EF4-FFF2-40B4-BE49-F238E27FC236}">
                <a16:creationId xmlns:a16="http://schemas.microsoft.com/office/drawing/2014/main" id="{D4D747AB-D8AF-4FA5-AC81-4D81C7AF5A32}"/>
              </a:ext>
            </a:extLst>
          </p:cNvPr>
          <p:cNvPicPr>
            <a:picLocks noChangeAspect="1"/>
          </p:cNvPicPr>
          <p:nvPr userDrawn="1"/>
        </p:nvPicPr>
        <p:blipFill>
          <a:blip r:embed="rId2"/>
          <a:stretch>
            <a:fillRect/>
          </a:stretch>
        </p:blipFill>
        <p:spPr>
          <a:xfrm>
            <a:off x="72102" y="6109904"/>
            <a:ext cx="12119898" cy="865707"/>
          </a:xfrm>
          <a:prstGeom prst="rect">
            <a:avLst/>
          </a:prstGeom>
        </p:spPr>
      </p:pic>
    </p:spTree>
    <p:extLst>
      <p:ext uri="{BB962C8B-B14F-4D97-AF65-F5344CB8AC3E}">
        <p14:creationId xmlns:p14="http://schemas.microsoft.com/office/powerpoint/2010/main" val="3969718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Aangepaste indel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3E660E-2B79-46BB-B4B8-3E29A1C18ADB}"/>
              </a:ext>
            </a:extLst>
          </p:cNvPr>
          <p:cNvSpPr>
            <a:spLocks noGrp="1"/>
          </p:cNvSpPr>
          <p:nvPr>
            <p:ph type="title"/>
          </p:nvPr>
        </p:nvSpPr>
        <p:spPr>
          <a:xfrm>
            <a:off x="838200" y="365125"/>
            <a:ext cx="10515600" cy="1325563"/>
          </a:xfrm>
          <a:prstGeom prst="rect">
            <a:avLst/>
          </a:prstGeom>
        </p:spPr>
        <p:txBody>
          <a:bodyPr/>
          <a:lstStyle/>
          <a:p>
            <a:r>
              <a:rPr lang="en-GB" noProof="0" dirty="0" err="1"/>
              <a:t>Klik</a:t>
            </a:r>
            <a:r>
              <a:rPr lang="en-GB" noProof="0" dirty="0"/>
              <a:t> om </a:t>
            </a:r>
            <a:r>
              <a:rPr lang="en-GB" noProof="0" dirty="0" err="1"/>
              <a:t>stijl</a:t>
            </a:r>
            <a:r>
              <a:rPr lang="en-GB" noProof="0" dirty="0"/>
              <a:t> </a:t>
            </a:r>
            <a:r>
              <a:rPr lang="en-GB" noProof="0" dirty="0" err="1"/>
              <a:t>te</a:t>
            </a:r>
            <a:r>
              <a:rPr lang="en-GB" noProof="0" dirty="0"/>
              <a:t> </a:t>
            </a:r>
            <a:r>
              <a:rPr lang="en-GB" noProof="0" dirty="0" err="1"/>
              <a:t>bewerken</a:t>
            </a:r>
            <a:endParaRPr lang="en-GB" noProof="0" dirty="0"/>
          </a:p>
        </p:txBody>
      </p:sp>
    </p:spTree>
    <p:extLst>
      <p:ext uri="{BB962C8B-B14F-4D97-AF65-F5344CB8AC3E}">
        <p14:creationId xmlns:p14="http://schemas.microsoft.com/office/powerpoint/2010/main" val="4128716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F7ECEB-486A-4F94-A1DA-02E49F34E95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09D1A971-DE72-455C-B3AA-718CBE5EECA6}"/>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0045840-5967-4DE3-84D4-9B480B4BF34A}"/>
              </a:ext>
            </a:extLst>
          </p:cNvPr>
          <p:cNvSpPr>
            <a:spLocks noGrp="1"/>
          </p:cNvSpPr>
          <p:nvPr>
            <p:ph type="dt" sz="half" idx="10"/>
          </p:nvPr>
        </p:nvSpPr>
        <p:spPr/>
        <p:txBody>
          <a:bodyPr/>
          <a:lstStyle/>
          <a:p>
            <a:fld id="{419150F3-87F6-41E3-9050-4DF2F2E7912A}" type="datetimeFigureOut">
              <a:rPr lang="nl-NL" smtClean="0"/>
              <a:t>2-6-2022</a:t>
            </a:fld>
            <a:endParaRPr lang="nl-NL"/>
          </a:p>
        </p:txBody>
      </p:sp>
      <p:sp>
        <p:nvSpPr>
          <p:cNvPr id="5" name="Tijdelijke aanduiding voor voettekst 4">
            <a:extLst>
              <a:ext uri="{FF2B5EF4-FFF2-40B4-BE49-F238E27FC236}">
                <a16:creationId xmlns:a16="http://schemas.microsoft.com/office/drawing/2014/main" id="{2C719FDA-1F1E-4387-82C1-8C194D97723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C381307-0642-4578-8A16-7CBCC63E1EAC}"/>
              </a:ext>
            </a:extLst>
          </p:cNvPr>
          <p:cNvSpPr>
            <a:spLocks noGrp="1"/>
          </p:cNvSpPr>
          <p:nvPr>
            <p:ph type="sldNum" sz="quarter" idx="12"/>
          </p:nvPr>
        </p:nvSpPr>
        <p:spPr/>
        <p:txBody>
          <a:bodyPr/>
          <a:lstStyle/>
          <a:p>
            <a:fld id="{BB6B3C3E-9AE0-410E-97AD-4B585D97B674}" type="slidenum">
              <a:rPr lang="nl-NL" smtClean="0"/>
              <a:t>‹#›</a:t>
            </a:fld>
            <a:endParaRPr lang="nl-NL"/>
          </a:p>
        </p:txBody>
      </p:sp>
      <p:pic>
        <p:nvPicPr>
          <p:cNvPr id="7" name="Picture 7">
            <a:extLst>
              <a:ext uri="{FF2B5EF4-FFF2-40B4-BE49-F238E27FC236}">
                <a16:creationId xmlns:a16="http://schemas.microsoft.com/office/drawing/2014/main" id="{A52F9D49-ACDF-4CEC-877E-68C8D2AFF4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832706" y="6169981"/>
            <a:ext cx="1621943" cy="558810"/>
          </a:xfrm>
          <a:prstGeom prst="rect">
            <a:avLst/>
          </a:prstGeom>
          <a:solidFill>
            <a:schemeClr val="bg1"/>
          </a:solidFill>
        </p:spPr>
      </p:pic>
    </p:spTree>
    <p:extLst>
      <p:ext uri="{BB962C8B-B14F-4D97-AF65-F5344CB8AC3E}">
        <p14:creationId xmlns:p14="http://schemas.microsoft.com/office/powerpoint/2010/main" val="1496168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CDB1A5-79D2-44FA-AECA-153DFACF9DAD}"/>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B0A8F750-F89D-43B6-B82B-706203B1F5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F7CF519E-8CC5-4374-8DC2-0A56F494AF85}"/>
              </a:ext>
            </a:extLst>
          </p:cNvPr>
          <p:cNvSpPr>
            <a:spLocks noGrp="1"/>
          </p:cNvSpPr>
          <p:nvPr>
            <p:ph type="dt" sz="half" idx="10"/>
          </p:nvPr>
        </p:nvSpPr>
        <p:spPr/>
        <p:txBody>
          <a:bodyPr/>
          <a:lstStyle/>
          <a:p>
            <a:fld id="{419150F3-87F6-41E3-9050-4DF2F2E7912A}" type="datetimeFigureOut">
              <a:rPr lang="nl-NL" smtClean="0"/>
              <a:t>2-6-2022</a:t>
            </a:fld>
            <a:endParaRPr lang="nl-NL"/>
          </a:p>
        </p:txBody>
      </p:sp>
      <p:sp>
        <p:nvSpPr>
          <p:cNvPr id="5" name="Tijdelijke aanduiding voor voettekst 4">
            <a:extLst>
              <a:ext uri="{FF2B5EF4-FFF2-40B4-BE49-F238E27FC236}">
                <a16:creationId xmlns:a16="http://schemas.microsoft.com/office/drawing/2014/main" id="{EAA2A74D-DD36-4952-AB09-4CE717759DF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F3390C9-D611-4242-8B99-6172A82FF453}"/>
              </a:ext>
            </a:extLst>
          </p:cNvPr>
          <p:cNvSpPr>
            <a:spLocks noGrp="1"/>
          </p:cNvSpPr>
          <p:nvPr>
            <p:ph type="sldNum" sz="quarter" idx="12"/>
          </p:nvPr>
        </p:nvSpPr>
        <p:spPr/>
        <p:txBody>
          <a:bodyPr/>
          <a:lstStyle/>
          <a:p>
            <a:fld id="{BB6B3C3E-9AE0-410E-97AD-4B585D97B674}" type="slidenum">
              <a:rPr lang="nl-NL" smtClean="0"/>
              <a:t>‹#›</a:t>
            </a:fld>
            <a:endParaRPr lang="nl-NL"/>
          </a:p>
        </p:txBody>
      </p:sp>
      <p:pic>
        <p:nvPicPr>
          <p:cNvPr id="7" name="Picture 7">
            <a:extLst>
              <a:ext uri="{FF2B5EF4-FFF2-40B4-BE49-F238E27FC236}">
                <a16:creationId xmlns:a16="http://schemas.microsoft.com/office/drawing/2014/main" id="{82B7BAF8-9485-4D2D-9150-3AF7D6848FD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832706" y="6169981"/>
            <a:ext cx="1621943" cy="558810"/>
          </a:xfrm>
          <a:prstGeom prst="rect">
            <a:avLst/>
          </a:prstGeom>
          <a:solidFill>
            <a:schemeClr val="bg1"/>
          </a:solidFill>
        </p:spPr>
      </p:pic>
    </p:spTree>
    <p:extLst>
      <p:ext uri="{BB962C8B-B14F-4D97-AF65-F5344CB8AC3E}">
        <p14:creationId xmlns:p14="http://schemas.microsoft.com/office/powerpoint/2010/main" val="2594811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31D232-11F4-4198-B99C-1B1E55C85FC2}"/>
              </a:ext>
            </a:extLst>
          </p:cNvPr>
          <p:cNvSpPr>
            <a:spLocks noGrp="1"/>
          </p:cNvSpPr>
          <p:nvPr>
            <p:ph type="title"/>
          </p:nvPr>
        </p:nvSpPr>
        <p:spPr/>
        <p:txBody>
          <a:bodyPr/>
          <a:lstStyle/>
          <a:p>
            <a:r>
              <a:rPr lang="en-GB" noProof="0" dirty="0" err="1"/>
              <a:t>Klik</a:t>
            </a:r>
            <a:r>
              <a:rPr lang="en-GB" noProof="0" dirty="0"/>
              <a:t> om </a:t>
            </a:r>
            <a:r>
              <a:rPr lang="en-GB" noProof="0" dirty="0" err="1"/>
              <a:t>stijl</a:t>
            </a:r>
            <a:r>
              <a:rPr lang="en-GB" noProof="0" dirty="0"/>
              <a:t> </a:t>
            </a:r>
            <a:r>
              <a:rPr lang="en-GB" noProof="0" dirty="0" err="1"/>
              <a:t>te</a:t>
            </a:r>
            <a:r>
              <a:rPr lang="en-GB" noProof="0" dirty="0"/>
              <a:t> </a:t>
            </a:r>
            <a:r>
              <a:rPr lang="en-GB" noProof="0" dirty="0" err="1"/>
              <a:t>bewerken</a:t>
            </a:r>
            <a:endParaRPr lang="en-GB" noProof="0" dirty="0"/>
          </a:p>
        </p:txBody>
      </p:sp>
      <p:sp>
        <p:nvSpPr>
          <p:cNvPr id="3" name="Tijdelijke aanduiding voor inhoud 2">
            <a:extLst>
              <a:ext uri="{FF2B5EF4-FFF2-40B4-BE49-F238E27FC236}">
                <a16:creationId xmlns:a16="http://schemas.microsoft.com/office/drawing/2014/main" id="{9A4BC6BF-FE6E-450A-8A57-4762904EEB01}"/>
              </a:ext>
            </a:extLst>
          </p:cNvPr>
          <p:cNvSpPr>
            <a:spLocks noGrp="1"/>
          </p:cNvSpPr>
          <p:nvPr>
            <p:ph sz="half" idx="1"/>
          </p:nvPr>
        </p:nvSpPr>
        <p:spPr>
          <a:xfrm>
            <a:off x="838200" y="1825625"/>
            <a:ext cx="5181600" cy="4351338"/>
          </a:xfrm>
        </p:spPr>
        <p:txBody>
          <a:bodyPr/>
          <a:lstStyle/>
          <a:p>
            <a:pPr lvl="0"/>
            <a:r>
              <a:rPr lang="en-GB" noProof="0" dirty="0" err="1"/>
              <a:t>Klikken</a:t>
            </a:r>
            <a:r>
              <a:rPr lang="en-GB" noProof="0" dirty="0"/>
              <a:t> om de </a:t>
            </a:r>
            <a:r>
              <a:rPr lang="en-GB" noProof="0" dirty="0" err="1"/>
              <a:t>tekststijl</a:t>
            </a:r>
            <a:r>
              <a:rPr lang="en-GB" noProof="0" dirty="0"/>
              <a:t> van het model </a:t>
            </a:r>
            <a:r>
              <a:rPr lang="en-GB" noProof="0" dirty="0" err="1"/>
              <a:t>te</a:t>
            </a:r>
            <a:r>
              <a:rPr lang="en-GB" noProof="0" dirty="0"/>
              <a:t> </a:t>
            </a:r>
            <a:r>
              <a:rPr lang="en-GB" noProof="0" dirty="0" err="1"/>
              <a:t>bewerken</a:t>
            </a:r>
            <a:endParaRPr lang="en-GB" noProof="0" dirty="0"/>
          </a:p>
          <a:p>
            <a:pPr lvl="1"/>
            <a:r>
              <a:rPr lang="en-GB" noProof="0" dirty="0" err="1"/>
              <a:t>Tweede</a:t>
            </a:r>
            <a:r>
              <a:rPr lang="en-GB" noProof="0" dirty="0"/>
              <a:t> </a:t>
            </a:r>
            <a:r>
              <a:rPr lang="en-GB" noProof="0" dirty="0" err="1"/>
              <a:t>niveau</a:t>
            </a:r>
            <a:endParaRPr lang="en-GB" noProof="0" dirty="0"/>
          </a:p>
          <a:p>
            <a:pPr lvl="2"/>
            <a:r>
              <a:rPr lang="en-GB" noProof="0" dirty="0" err="1"/>
              <a:t>Derde</a:t>
            </a:r>
            <a:r>
              <a:rPr lang="en-GB" noProof="0" dirty="0"/>
              <a:t> </a:t>
            </a:r>
            <a:r>
              <a:rPr lang="en-GB" noProof="0" dirty="0" err="1"/>
              <a:t>niveau</a:t>
            </a:r>
            <a:endParaRPr lang="en-GB" noProof="0" dirty="0"/>
          </a:p>
          <a:p>
            <a:pPr lvl="3"/>
            <a:r>
              <a:rPr lang="en-GB" noProof="0" dirty="0" err="1"/>
              <a:t>Vierde</a:t>
            </a:r>
            <a:r>
              <a:rPr lang="en-GB" noProof="0" dirty="0"/>
              <a:t> </a:t>
            </a:r>
            <a:r>
              <a:rPr lang="en-GB" noProof="0" dirty="0" err="1"/>
              <a:t>niveau</a:t>
            </a:r>
            <a:endParaRPr lang="en-GB" noProof="0" dirty="0"/>
          </a:p>
          <a:p>
            <a:pPr lvl="4"/>
            <a:r>
              <a:rPr lang="en-GB" noProof="0" dirty="0" err="1"/>
              <a:t>Vijfde</a:t>
            </a:r>
            <a:r>
              <a:rPr lang="en-GB" noProof="0" dirty="0"/>
              <a:t> </a:t>
            </a:r>
            <a:r>
              <a:rPr lang="en-GB" noProof="0" dirty="0" err="1"/>
              <a:t>niveau</a:t>
            </a:r>
            <a:endParaRPr lang="en-GB" noProof="0" dirty="0"/>
          </a:p>
        </p:txBody>
      </p:sp>
      <p:sp>
        <p:nvSpPr>
          <p:cNvPr id="4" name="Tijdelijke aanduiding voor inhoud 3">
            <a:extLst>
              <a:ext uri="{FF2B5EF4-FFF2-40B4-BE49-F238E27FC236}">
                <a16:creationId xmlns:a16="http://schemas.microsoft.com/office/drawing/2014/main" id="{926A95CF-BE68-4E06-98B5-C08DB3B8D5F3}"/>
              </a:ext>
            </a:extLst>
          </p:cNvPr>
          <p:cNvSpPr>
            <a:spLocks noGrp="1"/>
          </p:cNvSpPr>
          <p:nvPr>
            <p:ph sz="half" idx="2"/>
          </p:nvPr>
        </p:nvSpPr>
        <p:spPr>
          <a:xfrm>
            <a:off x="6172200" y="1825625"/>
            <a:ext cx="5181600" cy="4351338"/>
          </a:xfrm>
        </p:spPr>
        <p:txBody>
          <a:bodyPr/>
          <a:lstStyle/>
          <a:p>
            <a:pPr lvl="0"/>
            <a:r>
              <a:rPr lang="en-GB" noProof="0" dirty="0" err="1"/>
              <a:t>Klikken</a:t>
            </a:r>
            <a:r>
              <a:rPr lang="en-GB" noProof="0" dirty="0"/>
              <a:t> om de </a:t>
            </a:r>
            <a:r>
              <a:rPr lang="en-GB" noProof="0" dirty="0" err="1"/>
              <a:t>tekststijl</a:t>
            </a:r>
            <a:r>
              <a:rPr lang="en-GB" noProof="0" dirty="0"/>
              <a:t> van het model </a:t>
            </a:r>
            <a:r>
              <a:rPr lang="en-GB" noProof="0" dirty="0" err="1"/>
              <a:t>te</a:t>
            </a:r>
            <a:r>
              <a:rPr lang="en-GB" noProof="0" dirty="0"/>
              <a:t> </a:t>
            </a:r>
            <a:r>
              <a:rPr lang="en-GB" noProof="0" dirty="0" err="1"/>
              <a:t>bewerken</a:t>
            </a:r>
            <a:endParaRPr lang="en-GB" noProof="0" dirty="0"/>
          </a:p>
          <a:p>
            <a:pPr lvl="1"/>
            <a:r>
              <a:rPr lang="en-GB" noProof="0" dirty="0" err="1"/>
              <a:t>Tweede</a:t>
            </a:r>
            <a:r>
              <a:rPr lang="en-GB" noProof="0" dirty="0"/>
              <a:t> </a:t>
            </a:r>
            <a:r>
              <a:rPr lang="en-GB" noProof="0" dirty="0" err="1"/>
              <a:t>niveau</a:t>
            </a:r>
            <a:endParaRPr lang="en-GB" noProof="0" dirty="0"/>
          </a:p>
          <a:p>
            <a:pPr lvl="2"/>
            <a:r>
              <a:rPr lang="en-GB" noProof="0" dirty="0" err="1"/>
              <a:t>Derde</a:t>
            </a:r>
            <a:r>
              <a:rPr lang="en-GB" noProof="0" dirty="0"/>
              <a:t> </a:t>
            </a:r>
            <a:r>
              <a:rPr lang="en-GB" noProof="0" dirty="0" err="1"/>
              <a:t>niveau</a:t>
            </a:r>
            <a:endParaRPr lang="en-GB" noProof="0" dirty="0"/>
          </a:p>
          <a:p>
            <a:pPr lvl="3"/>
            <a:r>
              <a:rPr lang="en-GB" noProof="0" dirty="0" err="1"/>
              <a:t>Vierde</a:t>
            </a:r>
            <a:r>
              <a:rPr lang="en-GB" noProof="0" dirty="0"/>
              <a:t> </a:t>
            </a:r>
            <a:r>
              <a:rPr lang="en-GB" noProof="0" dirty="0" err="1"/>
              <a:t>niveau</a:t>
            </a:r>
            <a:endParaRPr lang="en-GB" noProof="0" dirty="0"/>
          </a:p>
          <a:p>
            <a:pPr lvl="4"/>
            <a:r>
              <a:rPr lang="en-GB" noProof="0" dirty="0" err="1"/>
              <a:t>Vijfde</a:t>
            </a:r>
            <a:r>
              <a:rPr lang="en-GB" noProof="0" dirty="0"/>
              <a:t> </a:t>
            </a:r>
            <a:r>
              <a:rPr lang="en-GB" noProof="0" dirty="0" err="1"/>
              <a:t>niveau</a:t>
            </a:r>
            <a:endParaRPr lang="en-GB" noProof="0" dirty="0"/>
          </a:p>
        </p:txBody>
      </p:sp>
      <p:sp>
        <p:nvSpPr>
          <p:cNvPr id="5" name="Tijdelijke aanduiding voor datum 4">
            <a:extLst>
              <a:ext uri="{FF2B5EF4-FFF2-40B4-BE49-F238E27FC236}">
                <a16:creationId xmlns:a16="http://schemas.microsoft.com/office/drawing/2014/main" id="{C5025DC3-31AE-44EF-94D6-B3F637F098A7}"/>
              </a:ext>
            </a:extLst>
          </p:cNvPr>
          <p:cNvSpPr>
            <a:spLocks noGrp="1"/>
          </p:cNvSpPr>
          <p:nvPr>
            <p:ph type="dt" sz="half" idx="10"/>
          </p:nvPr>
        </p:nvSpPr>
        <p:spPr/>
        <p:txBody>
          <a:bodyPr/>
          <a:lstStyle/>
          <a:p>
            <a:fld id="{419150F3-87F6-41E3-9050-4DF2F2E7912A}" type="datetimeFigureOut">
              <a:rPr lang="nl-NL" smtClean="0"/>
              <a:t>2-6-2022</a:t>
            </a:fld>
            <a:endParaRPr lang="nl-NL"/>
          </a:p>
        </p:txBody>
      </p:sp>
      <p:sp>
        <p:nvSpPr>
          <p:cNvPr id="6" name="Tijdelijke aanduiding voor voettekst 5">
            <a:extLst>
              <a:ext uri="{FF2B5EF4-FFF2-40B4-BE49-F238E27FC236}">
                <a16:creationId xmlns:a16="http://schemas.microsoft.com/office/drawing/2014/main" id="{A312B18B-26A0-4033-AFA2-2C80F9813C0D}"/>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9F0410D-7DB0-4230-8124-90433277A874}"/>
              </a:ext>
            </a:extLst>
          </p:cNvPr>
          <p:cNvSpPr>
            <a:spLocks noGrp="1"/>
          </p:cNvSpPr>
          <p:nvPr>
            <p:ph type="sldNum" sz="quarter" idx="12"/>
          </p:nvPr>
        </p:nvSpPr>
        <p:spPr/>
        <p:txBody>
          <a:bodyPr/>
          <a:lstStyle/>
          <a:p>
            <a:fld id="{BB6B3C3E-9AE0-410E-97AD-4B585D97B674}" type="slidenum">
              <a:rPr lang="nl-NL" smtClean="0"/>
              <a:t>‹#›</a:t>
            </a:fld>
            <a:endParaRPr lang="nl-NL"/>
          </a:p>
        </p:txBody>
      </p:sp>
    </p:spTree>
    <p:extLst>
      <p:ext uri="{BB962C8B-B14F-4D97-AF65-F5344CB8AC3E}">
        <p14:creationId xmlns:p14="http://schemas.microsoft.com/office/powerpoint/2010/main" val="1613662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00D5C8-8F25-4E19-B68A-009C51CD5E70}"/>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3327F628-325F-443D-8488-98333B9845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E8FBC268-CAE1-46D1-A2F0-3F08B95322A5}"/>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92ED5DE-380F-4F28-BAAC-7DC94C7FF1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DC74559F-E3B8-4808-95D7-AB92CE0D047B}"/>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8A17A981-6729-4DAB-BC7D-871F58B40BF6}"/>
              </a:ext>
            </a:extLst>
          </p:cNvPr>
          <p:cNvSpPr>
            <a:spLocks noGrp="1"/>
          </p:cNvSpPr>
          <p:nvPr>
            <p:ph type="dt" sz="half" idx="10"/>
          </p:nvPr>
        </p:nvSpPr>
        <p:spPr/>
        <p:txBody>
          <a:bodyPr/>
          <a:lstStyle/>
          <a:p>
            <a:fld id="{419150F3-87F6-41E3-9050-4DF2F2E7912A}" type="datetimeFigureOut">
              <a:rPr lang="nl-NL" smtClean="0"/>
              <a:t>2-6-2022</a:t>
            </a:fld>
            <a:endParaRPr lang="nl-NL"/>
          </a:p>
        </p:txBody>
      </p:sp>
      <p:sp>
        <p:nvSpPr>
          <p:cNvPr id="8" name="Tijdelijke aanduiding voor voettekst 7">
            <a:extLst>
              <a:ext uri="{FF2B5EF4-FFF2-40B4-BE49-F238E27FC236}">
                <a16:creationId xmlns:a16="http://schemas.microsoft.com/office/drawing/2014/main" id="{D0546FFD-343A-4527-88DD-6878B28D28A3}"/>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2C504708-097D-48A0-9EC8-8A5BAD66AFDC}"/>
              </a:ext>
            </a:extLst>
          </p:cNvPr>
          <p:cNvSpPr>
            <a:spLocks noGrp="1"/>
          </p:cNvSpPr>
          <p:nvPr>
            <p:ph type="sldNum" sz="quarter" idx="12"/>
          </p:nvPr>
        </p:nvSpPr>
        <p:spPr/>
        <p:txBody>
          <a:bodyPr/>
          <a:lstStyle/>
          <a:p>
            <a:fld id="{BB6B3C3E-9AE0-410E-97AD-4B585D97B674}" type="slidenum">
              <a:rPr lang="nl-NL" smtClean="0"/>
              <a:t>‹#›</a:t>
            </a:fld>
            <a:endParaRPr lang="nl-NL"/>
          </a:p>
        </p:txBody>
      </p:sp>
    </p:spTree>
    <p:extLst>
      <p:ext uri="{BB962C8B-B14F-4D97-AF65-F5344CB8AC3E}">
        <p14:creationId xmlns:p14="http://schemas.microsoft.com/office/powerpoint/2010/main" val="2691025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E3E74B-BB31-4579-823C-B00370D9AD6E}"/>
              </a:ext>
            </a:extLst>
          </p:cNvPr>
          <p:cNvSpPr>
            <a:spLocks noGrp="1"/>
          </p:cNvSpPr>
          <p:nvPr>
            <p:ph type="title"/>
          </p:nvPr>
        </p:nvSpPr>
        <p:spPr/>
        <p:txBody>
          <a:bodyPr/>
          <a:lstStyle/>
          <a:p>
            <a:r>
              <a:rPr lang="en-GB" noProof="0" dirty="0" err="1"/>
              <a:t>Klik</a:t>
            </a:r>
            <a:r>
              <a:rPr lang="en-GB" noProof="0" dirty="0"/>
              <a:t> om </a:t>
            </a:r>
            <a:r>
              <a:rPr lang="en-GB" noProof="0" dirty="0" err="1"/>
              <a:t>stijl</a:t>
            </a:r>
            <a:r>
              <a:rPr lang="en-GB" noProof="0" dirty="0"/>
              <a:t> </a:t>
            </a:r>
            <a:r>
              <a:rPr lang="en-GB" noProof="0" dirty="0" err="1"/>
              <a:t>te</a:t>
            </a:r>
            <a:r>
              <a:rPr lang="en-GB" noProof="0" dirty="0"/>
              <a:t> </a:t>
            </a:r>
            <a:r>
              <a:rPr lang="en-GB" noProof="0" dirty="0" err="1"/>
              <a:t>bewerken</a:t>
            </a:r>
            <a:endParaRPr lang="en-GB" noProof="0" dirty="0"/>
          </a:p>
        </p:txBody>
      </p:sp>
      <p:sp>
        <p:nvSpPr>
          <p:cNvPr id="3" name="Tijdelijke aanduiding voor datum 2">
            <a:extLst>
              <a:ext uri="{FF2B5EF4-FFF2-40B4-BE49-F238E27FC236}">
                <a16:creationId xmlns:a16="http://schemas.microsoft.com/office/drawing/2014/main" id="{476E7EF2-CD50-4897-9DCB-A72F5471C190}"/>
              </a:ext>
            </a:extLst>
          </p:cNvPr>
          <p:cNvSpPr>
            <a:spLocks noGrp="1"/>
          </p:cNvSpPr>
          <p:nvPr>
            <p:ph type="dt" sz="half" idx="10"/>
          </p:nvPr>
        </p:nvSpPr>
        <p:spPr/>
        <p:txBody>
          <a:bodyPr/>
          <a:lstStyle/>
          <a:p>
            <a:fld id="{419150F3-87F6-41E3-9050-4DF2F2E7912A}" type="datetimeFigureOut">
              <a:rPr lang="nl-NL" smtClean="0"/>
              <a:t>2-6-2022</a:t>
            </a:fld>
            <a:endParaRPr lang="nl-NL"/>
          </a:p>
        </p:txBody>
      </p:sp>
      <p:sp>
        <p:nvSpPr>
          <p:cNvPr id="4" name="Tijdelijke aanduiding voor voettekst 3">
            <a:extLst>
              <a:ext uri="{FF2B5EF4-FFF2-40B4-BE49-F238E27FC236}">
                <a16:creationId xmlns:a16="http://schemas.microsoft.com/office/drawing/2014/main" id="{18F41545-2518-45D0-9D9D-75FB260DFAB2}"/>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02CF5156-5EAA-4202-BD73-24EE0536BBF7}"/>
              </a:ext>
            </a:extLst>
          </p:cNvPr>
          <p:cNvSpPr>
            <a:spLocks noGrp="1"/>
          </p:cNvSpPr>
          <p:nvPr>
            <p:ph type="sldNum" sz="quarter" idx="12"/>
          </p:nvPr>
        </p:nvSpPr>
        <p:spPr/>
        <p:txBody>
          <a:bodyPr/>
          <a:lstStyle/>
          <a:p>
            <a:fld id="{BB6B3C3E-9AE0-410E-97AD-4B585D97B674}" type="slidenum">
              <a:rPr lang="nl-NL" smtClean="0"/>
              <a:t>‹#›</a:t>
            </a:fld>
            <a:endParaRPr lang="nl-NL"/>
          </a:p>
        </p:txBody>
      </p:sp>
    </p:spTree>
    <p:extLst>
      <p:ext uri="{BB962C8B-B14F-4D97-AF65-F5344CB8AC3E}">
        <p14:creationId xmlns:p14="http://schemas.microsoft.com/office/powerpoint/2010/main" val="751274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B7BE0B0D-E0C7-49F6-B0E2-56FF1E147E52}"/>
              </a:ext>
            </a:extLst>
          </p:cNvPr>
          <p:cNvSpPr>
            <a:spLocks noGrp="1"/>
          </p:cNvSpPr>
          <p:nvPr>
            <p:ph type="dt" sz="half" idx="10"/>
          </p:nvPr>
        </p:nvSpPr>
        <p:spPr/>
        <p:txBody>
          <a:bodyPr/>
          <a:lstStyle/>
          <a:p>
            <a:fld id="{419150F3-87F6-41E3-9050-4DF2F2E7912A}" type="datetimeFigureOut">
              <a:rPr lang="nl-NL" smtClean="0"/>
              <a:t>2-6-2022</a:t>
            </a:fld>
            <a:endParaRPr lang="nl-NL"/>
          </a:p>
        </p:txBody>
      </p:sp>
      <p:sp>
        <p:nvSpPr>
          <p:cNvPr id="3" name="Tijdelijke aanduiding voor voettekst 2">
            <a:extLst>
              <a:ext uri="{FF2B5EF4-FFF2-40B4-BE49-F238E27FC236}">
                <a16:creationId xmlns:a16="http://schemas.microsoft.com/office/drawing/2014/main" id="{13F4AA87-7EBF-4175-8D1E-9DBBF46B3FF0}"/>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B15F3005-451C-437A-B1B4-64FBB6A7373C}"/>
              </a:ext>
            </a:extLst>
          </p:cNvPr>
          <p:cNvSpPr>
            <a:spLocks noGrp="1"/>
          </p:cNvSpPr>
          <p:nvPr>
            <p:ph type="sldNum" sz="quarter" idx="12"/>
          </p:nvPr>
        </p:nvSpPr>
        <p:spPr/>
        <p:txBody>
          <a:bodyPr/>
          <a:lstStyle/>
          <a:p>
            <a:fld id="{BB6B3C3E-9AE0-410E-97AD-4B585D97B674}" type="slidenum">
              <a:rPr lang="nl-NL" smtClean="0"/>
              <a:t>‹#›</a:t>
            </a:fld>
            <a:endParaRPr lang="nl-NL"/>
          </a:p>
        </p:txBody>
      </p:sp>
    </p:spTree>
    <p:extLst>
      <p:ext uri="{BB962C8B-B14F-4D97-AF65-F5344CB8AC3E}">
        <p14:creationId xmlns:p14="http://schemas.microsoft.com/office/powerpoint/2010/main" val="1401498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2A9320-A78F-4B71-9943-785B9AB322E4}"/>
              </a:ext>
            </a:extLst>
          </p:cNvPr>
          <p:cNvSpPr>
            <a:spLocks noGrp="1"/>
          </p:cNvSpPr>
          <p:nvPr>
            <p:ph type="title"/>
          </p:nvPr>
        </p:nvSpPr>
        <p:spPr>
          <a:xfrm>
            <a:off x="839788" y="457200"/>
            <a:ext cx="3932237" cy="1600200"/>
          </a:xfrm>
        </p:spPr>
        <p:txBody>
          <a:bodyPr anchor="b"/>
          <a:lstStyle>
            <a:lvl1pPr>
              <a:defRPr sz="3200"/>
            </a:lvl1pPr>
          </a:lstStyle>
          <a:p>
            <a:r>
              <a:rPr lang="en-GB" noProof="0" dirty="0" err="1"/>
              <a:t>Klik</a:t>
            </a:r>
            <a:r>
              <a:rPr lang="en-GB" noProof="0" dirty="0"/>
              <a:t> om </a:t>
            </a:r>
            <a:r>
              <a:rPr lang="en-GB" noProof="0" dirty="0" err="1"/>
              <a:t>stijl</a:t>
            </a:r>
            <a:r>
              <a:rPr lang="en-GB" noProof="0" dirty="0"/>
              <a:t> </a:t>
            </a:r>
            <a:r>
              <a:rPr lang="en-GB" noProof="0" dirty="0" err="1"/>
              <a:t>te</a:t>
            </a:r>
            <a:r>
              <a:rPr lang="en-GB" noProof="0" dirty="0"/>
              <a:t> </a:t>
            </a:r>
            <a:r>
              <a:rPr lang="en-GB" noProof="0" dirty="0" err="1"/>
              <a:t>bewerken</a:t>
            </a:r>
            <a:endParaRPr lang="en-GB" noProof="0" dirty="0"/>
          </a:p>
        </p:txBody>
      </p:sp>
      <p:sp>
        <p:nvSpPr>
          <p:cNvPr id="3" name="Tijdelijke aanduiding voor inhoud 2">
            <a:extLst>
              <a:ext uri="{FF2B5EF4-FFF2-40B4-BE49-F238E27FC236}">
                <a16:creationId xmlns:a16="http://schemas.microsoft.com/office/drawing/2014/main" id="{DFE9C33D-188B-431C-82F7-6FC53B7208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noProof="0" dirty="0" err="1"/>
              <a:t>Klikken</a:t>
            </a:r>
            <a:r>
              <a:rPr lang="en-GB" noProof="0" dirty="0"/>
              <a:t> om de </a:t>
            </a:r>
            <a:r>
              <a:rPr lang="en-GB" noProof="0" dirty="0" err="1"/>
              <a:t>tekststijl</a:t>
            </a:r>
            <a:r>
              <a:rPr lang="en-GB" noProof="0" dirty="0"/>
              <a:t> van het model </a:t>
            </a:r>
            <a:r>
              <a:rPr lang="en-GB" noProof="0" dirty="0" err="1"/>
              <a:t>te</a:t>
            </a:r>
            <a:r>
              <a:rPr lang="en-GB" noProof="0" dirty="0"/>
              <a:t> </a:t>
            </a:r>
            <a:r>
              <a:rPr lang="en-GB" noProof="0" dirty="0" err="1"/>
              <a:t>bewerken</a:t>
            </a:r>
            <a:endParaRPr lang="en-GB" noProof="0" dirty="0"/>
          </a:p>
          <a:p>
            <a:pPr lvl="1"/>
            <a:r>
              <a:rPr lang="en-GB" noProof="0" dirty="0" err="1"/>
              <a:t>Tweede</a:t>
            </a:r>
            <a:r>
              <a:rPr lang="en-GB" noProof="0" dirty="0"/>
              <a:t> </a:t>
            </a:r>
            <a:r>
              <a:rPr lang="en-GB" noProof="0" dirty="0" err="1"/>
              <a:t>niveau</a:t>
            </a:r>
            <a:endParaRPr lang="en-GB" noProof="0" dirty="0"/>
          </a:p>
          <a:p>
            <a:pPr lvl="2"/>
            <a:r>
              <a:rPr lang="en-GB" noProof="0" dirty="0" err="1"/>
              <a:t>Derde</a:t>
            </a:r>
            <a:r>
              <a:rPr lang="en-GB" noProof="0" dirty="0"/>
              <a:t> </a:t>
            </a:r>
            <a:r>
              <a:rPr lang="en-GB" noProof="0" dirty="0" err="1"/>
              <a:t>niveau</a:t>
            </a:r>
            <a:endParaRPr lang="en-GB" noProof="0" dirty="0"/>
          </a:p>
          <a:p>
            <a:pPr lvl="3"/>
            <a:r>
              <a:rPr lang="en-GB" noProof="0" dirty="0" err="1"/>
              <a:t>Vierde</a:t>
            </a:r>
            <a:r>
              <a:rPr lang="en-GB" noProof="0" dirty="0"/>
              <a:t> </a:t>
            </a:r>
            <a:r>
              <a:rPr lang="en-GB" noProof="0" dirty="0" err="1"/>
              <a:t>niveau</a:t>
            </a:r>
            <a:endParaRPr lang="en-GB" noProof="0" dirty="0"/>
          </a:p>
          <a:p>
            <a:pPr lvl="4"/>
            <a:r>
              <a:rPr lang="en-GB" noProof="0" dirty="0" err="1"/>
              <a:t>Vijfde</a:t>
            </a:r>
            <a:r>
              <a:rPr lang="en-GB" noProof="0" dirty="0"/>
              <a:t> </a:t>
            </a:r>
            <a:r>
              <a:rPr lang="en-GB" noProof="0" dirty="0" err="1"/>
              <a:t>niveau</a:t>
            </a:r>
            <a:endParaRPr lang="en-GB" noProof="0" dirty="0"/>
          </a:p>
        </p:txBody>
      </p:sp>
      <p:sp>
        <p:nvSpPr>
          <p:cNvPr id="4" name="Tijdelijke aanduiding voor tekst 3">
            <a:extLst>
              <a:ext uri="{FF2B5EF4-FFF2-40B4-BE49-F238E27FC236}">
                <a16:creationId xmlns:a16="http://schemas.microsoft.com/office/drawing/2014/main" id="{530F7A5C-8425-4A14-BCA0-00B3B383A2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noProof="0" dirty="0" err="1"/>
              <a:t>Klikken</a:t>
            </a:r>
            <a:r>
              <a:rPr lang="en-GB" noProof="0" dirty="0"/>
              <a:t> om de </a:t>
            </a:r>
            <a:r>
              <a:rPr lang="en-GB" noProof="0" dirty="0" err="1"/>
              <a:t>tekststijl</a:t>
            </a:r>
            <a:r>
              <a:rPr lang="en-GB" noProof="0" dirty="0"/>
              <a:t> van het model </a:t>
            </a:r>
            <a:r>
              <a:rPr lang="en-GB" noProof="0" dirty="0" err="1"/>
              <a:t>te</a:t>
            </a:r>
            <a:r>
              <a:rPr lang="en-GB" noProof="0" dirty="0"/>
              <a:t> </a:t>
            </a:r>
            <a:r>
              <a:rPr lang="en-GB" noProof="0" dirty="0" err="1"/>
              <a:t>bewerken</a:t>
            </a:r>
            <a:endParaRPr lang="en-GB" noProof="0" dirty="0"/>
          </a:p>
        </p:txBody>
      </p:sp>
      <p:sp>
        <p:nvSpPr>
          <p:cNvPr id="5" name="Tijdelijke aanduiding voor datum 4">
            <a:extLst>
              <a:ext uri="{FF2B5EF4-FFF2-40B4-BE49-F238E27FC236}">
                <a16:creationId xmlns:a16="http://schemas.microsoft.com/office/drawing/2014/main" id="{D27D1324-5219-404C-9D6A-3772CE5A069F}"/>
              </a:ext>
            </a:extLst>
          </p:cNvPr>
          <p:cNvSpPr>
            <a:spLocks noGrp="1"/>
          </p:cNvSpPr>
          <p:nvPr>
            <p:ph type="dt" sz="half" idx="10"/>
          </p:nvPr>
        </p:nvSpPr>
        <p:spPr/>
        <p:txBody>
          <a:bodyPr/>
          <a:lstStyle/>
          <a:p>
            <a:fld id="{419150F3-87F6-41E3-9050-4DF2F2E7912A}" type="datetimeFigureOut">
              <a:rPr lang="nl-NL" smtClean="0"/>
              <a:t>2-6-2022</a:t>
            </a:fld>
            <a:endParaRPr lang="nl-NL"/>
          </a:p>
        </p:txBody>
      </p:sp>
      <p:sp>
        <p:nvSpPr>
          <p:cNvPr id="6" name="Tijdelijke aanduiding voor voettekst 5">
            <a:extLst>
              <a:ext uri="{FF2B5EF4-FFF2-40B4-BE49-F238E27FC236}">
                <a16:creationId xmlns:a16="http://schemas.microsoft.com/office/drawing/2014/main" id="{EA7A9085-63FC-4826-A895-0B7A20EDE5F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8C5597B-BC1E-4BF0-B884-C1B34C441252}"/>
              </a:ext>
            </a:extLst>
          </p:cNvPr>
          <p:cNvSpPr>
            <a:spLocks noGrp="1"/>
          </p:cNvSpPr>
          <p:nvPr>
            <p:ph type="sldNum" sz="quarter" idx="12"/>
          </p:nvPr>
        </p:nvSpPr>
        <p:spPr/>
        <p:txBody>
          <a:bodyPr/>
          <a:lstStyle/>
          <a:p>
            <a:fld id="{BB6B3C3E-9AE0-410E-97AD-4B585D97B674}" type="slidenum">
              <a:rPr lang="nl-NL" smtClean="0"/>
              <a:t>‹#›</a:t>
            </a:fld>
            <a:endParaRPr lang="nl-NL"/>
          </a:p>
        </p:txBody>
      </p:sp>
    </p:spTree>
    <p:extLst>
      <p:ext uri="{BB962C8B-B14F-4D97-AF65-F5344CB8AC3E}">
        <p14:creationId xmlns:p14="http://schemas.microsoft.com/office/powerpoint/2010/main" val="3640287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52C951-8DBD-48D3-AA7D-0FE9465EBDD5}"/>
              </a:ext>
            </a:extLst>
          </p:cNvPr>
          <p:cNvSpPr>
            <a:spLocks noGrp="1"/>
          </p:cNvSpPr>
          <p:nvPr>
            <p:ph type="title"/>
          </p:nvPr>
        </p:nvSpPr>
        <p:spPr>
          <a:xfrm>
            <a:off x="839788" y="457200"/>
            <a:ext cx="3932237" cy="1600200"/>
          </a:xfrm>
        </p:spPr>
        <p:txBody>
          <a:bodyPr anchor="b"/>
          <a:lstStyle>
            <a:lvl1pPr>
              <a:defRPr sz="3200"/>
            </a:lvl1pPr>
          </a:lstStyle>
          <a:p>
            <a:r>
              <a:rPr lang="en-GB" noProof="0" dirty="0" err="1"/>
              <a:t>Klik</a:t>
            </a:r>
            <a:r>
              <a:rPr lang="en-GB" noProof="0" dirty="0"/>
              <a:t> om </a:t>
            </a:r>
            <a:r>
              <a:rPr lang="en-GB" noProof="0" dirty="0" err="1"/>
              <a:t>stijl</a:t>
            </a:r>
            <a:r>
              <a:rPr lang="en-GB" noProof="0" dirty="0"/>
              <a:t> </a:t>
            </a:r>
            <a:r>
              <a:rPr lang="en-GB" noProof="0" dirty="0" err="1"/>
              <a:t>te</a:t>
            </a:r>
            <a:r>
              <a:rPr lang="en-GB" noProof="0" dirty="0"/>
              <a:t> </a:t>
            </a:r>
            <a:r>
              <a:rPr lang="en-GB" noProof="0" dirty="0" err="1"/>
              <a:t>bewerken</a:t>
            </a:r>
            <a:endParaRPr lang="en-GB" noProof="0" dirty="0"/>
          </a:p>
        </p:txBody>
      </p:sp>
      <p:sp>
        <p:nvSpPr>
          <p:cNvPr id="3" name="Tijdelijke aanduiding voor afbeelding 2">
            <a:extLst>
              <a:ext uri="{FF2B5EF4-FFF2-40B4-BE49-F238E27FC236}">
                <a16:creationId xmlns:a16="http://schemas.microsoft.com/office/drawing/2014/main" id="{08BCA60B-EAF0-49AD-9E05-5650763F12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noProof="0" dirty="0"/>
          </a:p>
        </p:txBody>
      </p:sp>
      <p:sp>
        <p:nvSpPr>
          <p:cNvPr id="4" name="Tijdelijke aanduiding voor tekst 3">
            <a:extLst>
              <a:ext uri="{FF2B5EF4-FFF2-40B4-BE49-F238E27FC236}">
                <a16:creationId xmlns:a16="http://schemas.microsoft.com/office/drawing/2014/main" id="{94F7540E-B00B-49D5-9CF3-ACE87394F9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noProof="0" dirty="0" err="1"/>
              <a:t>Klikken</a:t>
            </a:r>
            <a:r>
              <a:rPr lang="en-GB" noProof="0" dirty="0"/>
              <a:t> om de </a:t>
            </a:r>
            <a:r>
              <a:rPr lang="en-GB" noProof="0" dirty="0" err="1"/>
              <a:t>tekststijl</a:t>
            </a:r>
            <a:r>
              <a:rPr lang="en-GB" noProof="0" dirty="0"/>
              <a:t> van het model </a:t>
            </a:r>
            <a:r>
              <a:rPr lang="en-GB" noProof="0" dirty="0" err="1"/>
              <a:t>te</a:t>
            </a:r>
            <a:r>
              <a:rPr lang="en-GB" noProof="0" dirty="0"/>
              <a:t> </a:t>
            </a:r>
            <a:r>
              <a:rPr lang="en-GB" noProof="0" dirty="0" err="1"/>
              <a:t>bewerken</a:t>
            </a:r>
            <a:endParaRPr lang="en-GB" noProof="0" dirty="0"/>
          </a:p>
        </p:txBody>
      </p:sp>
      <p:sp>
        <p:nvSpPr>
          <p:cNvPr id="5" name="Tijdelijke aanduiding voor datum 4">
            <a:extLst>
              <a:ext uri="{FF2B5EF4-FFF2-40B4-BE49-F238E27FC236}">
                <a16:creationId xmlns:a16="http://schemas.microsoft.com/office/drawing/2014/main" id="{B2F9537E-92CF-4429-8478-DB04D5128915}"/>
              </a:ext>
            </a:extLst>
          </p:cNvPr>
          <p:cNvSpPr>
            <a:spLocks noGrp="1"/>
          </p:cNvSpPr>
          <p:nvPr>
            <p:ph type="dt" sz="half" idx="10"/>
          </p:nvPr>
        </p:nvSpPr>
        <p:spPr/>
        <p:txBody>
          <a:bodyPr/>
          <a:lstStyle/>
          <a:p>
            <a:fld id="{419150F3-87F6-41E3-9050-4DF2F2E7912A}" type="datetimeFigureOut">
              <a:rPr lang="nl-NL" smtClean="0"/>
              <a:t>2-6-2022</a:t>
            </a:fld>
            <a:endParaRPr lang="nl-NL"/>
          </a:p>
        </p:txBody>
      </p:sp>
      <p:sp>
        <p:nvSpPr>
          <p:cNvPr id="6" name="Tijdelijke aanduiding voor voettekst 5">
            <a:extLst>
              <a:ext uri="{FF2B5EF4-FFF2-40B4-BE49-F238E27FC236}">
                <a16:creationId xmlns:a16="http://schemas.microsoft.com/office/drawing/2014/main" id="{BCDBD70C-C710-4E7C-A8DF-A5AD49B85F9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D892A69-C05F-4CA8-87B5-91230C98F556}"/>
              </a:ext>
            </a:extLst>
          </p:cNvPr>
          <p:cNvSpPr>
            <a:spLocks noGrp="1"/>
          </p:cNvSpPr>
          <p:nvPr>
            <p:ph type="sldNum" sz="quarter" idx="12"/>
          </p:nvPr>
        </p:nvSpPr>
        <p:spPr/>
        <p:txBody>
          <a:bodyPr/>
          <a:lstStyle/>
          <a:p>
            <a:fld id="{BB6B3C3E-9AE0-410E-97AD-4B585D97B674}" type="slidenum">
              <a:rPr lang="nl-NL" smtClean="0"/>
              <a:t>‹#›</a:t>
            </a:fld>
            <a:endParaRPr lang="nl-NL"/>
          </a:p>
        </p:txBody>
      </p:sp>
    </p:spTree>
    <p:extLst>
      <p:ext uri="{BB962C8B-B14F-4D97-AF65-F5344CB8AC3E}">
        <p14:creationId xmlns:p14="http://schemas.microsoft.com/office/powerpoint/2010/main" val="2603549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18" Type="http://schemas.openxmlformats.org/officeDocument/2006/relationships/image" Target="../media/image6.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19" Type="http://schemas.openxmlformats.org/officeDocument/2006/relationships/image" Target="../media/image7.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39FEF1DD-F9A7-438A-B330-1E8D010F2D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dirty="0"/>
              <a:t>Klik om stijl te bewerken</a:t>
            </a:r>
          </a:p>
        </p:txBody>
      </p:sp>
      <p:sp>
        <p:nvSpPr>
          <p:cNvPr id="3" name="Tijdelijke aanduiding voor tekst 2">
            <a:extLst>
              <a:ext uri="{FF2B5EF4-FFF2-40B4-BE49-F238E27FC236}">
                <a16:creationId xmlns:a16="http://schemas.microsoft.com/office/drawing/2014/main" id="{ADFB4600-F919-4300-BFA7-778EFF53F6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datum 3">
            <a:extLst>
              <a:ext uri="{FF2B5EF4-FFF2-40B4-BE49-F238E27FC236}">
                <a16:creationId xmlns:a16="http://schemas.microsoft.com/office/drawing/2014/main" id="{64ED076B-AAF6-4A33-80B9-2FCC7CF168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9150F3-87F6-41E3-9050-4DF2F2E7912A}" type="datetimeFigureOut">
              <a:rPr lang="nl-NL" smtClean="0"/>
              <a:t>2-6-2022</a:t>
            </a:fld>
            <a:endParaRPr lang="nl-NL"/>
          </a:p>
        </p:txBody>
      </p:sp>
      <p:sp>
        <p:nvSpPr>
          <p:cNvPr id="5" name="Tijdelijke aanduiding voor voettekst 4">
            <a:extLst>
              <a:ext uri="{FF2B5EF4-FFF2-40B4-BE49-F238E27FC236}">
                <a16:creationId xmlns:a16="http://schemas.microsoft.com/office/drawing/2014/main" id="{B6CEDFC4-DD74-44E4-8B8D-D03EC91EC9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2FABBA50-2C23-49C9-98A3-9973A861C3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6B3C3E-9AE0-410E-97AD-4B585D97B674}" type="slidenum">
              <a:rPr lang="nl-NL" smtClean="0"/>
              <a:t>‹#›</a:t>
            </a:fld>
            <a:endParaRPr lang="nl-NL"/>
          </a:p>
        </p:txBody>
      </p:sp>
      <p:sp>
        <p:nvSpPr>
          <p:cNvPr id="7" name="Espace réservé de la date 3">
            <a:extLst>
              <a:ext uri="{FF2B5EF4-FFF2-40B4-BE49-F238E27FC236}">
                <a16:creationId xmlns:a16="http://schemas.microsoft.com/office/drawing/2014/main" id="{DDA79ADE-18BA-408E-A0A4-CD4434D57CFF}"/>
              </a:ext>
            </a:extLst>
          </p:cNvPr>
          <p:cNvSpPr txBox="1">
            <a:spLocks/>
          </p:cNvSpPr>
          <p:nvPr userDrawn="1"/>
        </p:nvSpPr>
        <p:spPr>
          <a:xfrm>
            <a:off x="838200" y="6331412"/>
            <a:ext cx="27432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GF"/>
              <a:t>13/01/2022</a:t>
            </a:r>
            <a:endParaRPr lang="fr-FR" dirty="0"/>
          </a:p>
        </p:txBody>
      </p:sp>
      <p:sp>
        <p:nvSpPr>
          <p:cNvPr id="8" name="Espace réservé du numéro de diapositive 5">
            <a:extLst>
              <a:ext uri="{FF2B5EF4-FFF2-40B4-BE49-F238E27FC236}">
                <a16:creationId xmlns:a16="http://schemas.microsoft.com/office/drawing/2014/main" id="{2F21770C-25AA-4453-94B5-4AF17C647206}"/>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E970724-937E-45AB-96F2-8EDE8CA52F82}" type="slidenum">
              <a:rPr lang="fr-FR" smtClean="0"/>
              <a:pPr/>
              <a:t>‹#›</a:t>
            </a:fld>
            <a:endParaRPr lang="fr-FR" dirty="0"/>
          </a:p>
        </p:txBody>
      </p:sp>
      <p:sp>
        <p:nvSpPr>
          <p:cNvPr id="9" name="Rechthoek 8">
            <a:extLst>
              <a:ext uri="{FF2B5EF4-FFF2-40B4-BE49-F238E27FC236}">
                <a16:creationId xmlns:a16="http://schemas.microsoft.com/office/drawing/2014/main" id="{FA323B6E-2614-460D-A6D0-E90FE4358FA6}"/>
              </a:ext>
            </a:extLst>
          </p:cNvPr>
          <p:cNvSpPr/>
          <p:nvPr userDrawn="1"/>
        </p:nvSpPr>
        <p:spPr>
          <a:xfrm>
            <a:off x="5086905" y="6074393"/>
            <a:ext cx="3435658" cy="7836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0" name="Image 2" descr="Une image contenant texte&#10;&#10;Description générée automatiquement">
            <a:extLst>
              <a:ext uri="{FF2B5EF4-FFF2-40B4-BE49-F238E27FC236}">
                <a16:creationId xmlns:a16="http://schemas.microsoft.com/office/drawing/2014/main" id="{6B52D1A0-DFE7-4D4B-AE62-4FB8DB1D90EA}"/>
              </a:ext>
            </a:extLst>
          </p:cNvPr>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4859585" y="6130105"/>
            <a:ext cx="2346181" cy="672181"/>
          </a:xfrm>
          <a:prstGeom prst="rect">
            <a:avLst/>
          </a:prstGeom>
        </p:spPr>
      </p:pic>
      <p:pic>
        <p:nvPicPr>
          <p:cNvPr id="11" name="Image 6">
            <a:extLst>
              <a:ext uri="{FF2B5EF4-FFF2-40B4-BE49-F238E27FC236}">
                <a16:creationId xmlns:a16="http://schemas.microsoft.com/office/drawing/2014/main" id="{E7F1D09F-264B-4266-A834-8AA9788E9C53}"/>
              </a:ext>
            </a:extLst>
          </p:cNvPr>
          <p:cNvPicPr>
            <a:picLocks noChangeAspect="1"/>
          </p:cNvPicPr>
          <p:nvPr userDrawn="1"/>
        </p:nvPicPr>
        <p:blipFill rotWithShape="1">
          <a:blip r:embed="rId14" cstate="screen">
            <a:extLst>
              <a:ext uri="{28A0092B-C50C-407E-A947-70E740481C1C}">
                <a14:useLocalDpi xmlns:a14="http://schemas.microsoft.com/office/drawing/2010/main"/>
              </a:ext>
            </a:extLst>
          </a:blip>
          <a:srcRect/>
          <a:stretch/>
        </p:blipFill>
        <p:spPr>
          <a:xfrm>
            <a:off x="2532635" y="6074393"/>
            <a:ext cx="2339268" cy="886234"/>
          </a:xfrm>
          <a:prstGeom prst="rect">
            <a:avLst/>
          </a:prstGeom>
        </p:spPr>
      </p:pic>
      <p:pic>
        <p:nvPicPr>
          <p:cNvPr id="12" name="Picture 2" descr="Une image contenant texte, clipart&#10;&#10;Description générée automatiquement">
            <a:extLst>
              <a:ext uri="{FF2B5EF4-FFF2-40B4-BE49-F238E27FC236}">
                <a16:creationId xmlns:a16="http://schemas.microsoft.com/office/drawing/2014/main" id="{3745C439-7D67-4DF8-B4C4-36A5ABAE7F94}"/>
              </a:ext>
            </a:extLst>
          </p:cNvPr>
          <p:cNvPicPr>
            <a:picLocks noChangeAspect="1" noChangeArrowheads="1"/>
          </p:cNvPicPr>
          <p:nvPr userDrawn="1"/>
        </p:nvPicPr>
        <p:blipFill>
          <a:blip r:embed="rId15" cstate="screen">
            <a:extLst>
              <a:ext uri="{28A0092B-C50C-407E-A947-70E740481C1C}">
                <a14:useLocalDpi xmlns:a14="http://schemas.microsoft.com/office/drawing/2010/main"/>
              </a:ext>
            </a:extLst>
          </a:blip>
          <a:srcRect/>
          <a:stretch>
            <a:fillRect/>
          </a:stretch>
        </p:blipFill>
        <p:spPr bwMode="auto">
          <a:xfrm>
            <a:off x="10704862" y="6285940"/>
            <a:ext cx="1444986" cy="410597"/>
          </a:xfrm>
          <a:prstGeom prst="rect">
            <a:avLst/>
          </a:prstGeom>
          <a:noFill/>
          <a:extLst>
            <a:ext uri="{909E8E84-426E-40DD-AFC4-6F175D3DCCD1}">
              <a14:hiddenFill xmlns:a14="http://schemas.microsoft.com/office/drawing/2010/main">
                <a:solidFill>
                  <a:srgbClr val="FFFFFF"/>
                </a:solidFill>
              </a14:hiddenFill>
            </a:ext>
          </a:extLst>
        </p:spPr>
      </p:pic>
      <p:pic>
        <p:nvPicPr>
          <p:cNvPr id="13" name="Image 6">
            <a:extLst>
              <a:ext uri="{FF2B5EF4-FFF2-40B4-BE49-F238E27FC236}">
                <a16:creationId xmlns:a16="http://schemas.microsoft.com/office/drawing/2014/main" id="{F6A8B3EE-C09C-4666-9E4B-6BE4EE595717}"/>
              </a:ext>
            </a:extLst>
          </p:cNvPr>
          <p:cNvPicPr>
            <a:picLocks noChangeAspect="1"/>
          </p:cNvPicPr>
          <p:nvPr userDrawn="1"/>
        </p:nvPicPr>
        <p:blipFill rotWithShape="1">
          <a:blip r:embed="rId16" cstate="screen">
            <a:extLst>
              <a:ext uri="{28A0092B-C50C-407E-A947-70E740481C1C}">
                <a14:useLocalDpi xmlns:a14="http://schemas.microsoft.com/office/drawing/2010/main"/>
              </a:ext>
            </a:extLst>
          </a:blip>
          <a:srcRect/>
          <a:stretch/>
        </p:blipFill>
        <p:spPr>
          <a:xfrm>
            <a:off x="7057250" y="6002707"/>
            <a:ext cx="3509098" cy="865707"/>
          </a:xfrm>
          <a:prstGeom prst="rect">
            <a:avLst/>
          </a:prstGeom>
        </p:spPr>
      </p:pic>
      <p:pic>
        <p:nvPicPr>
          <p:cNvPr id="14" name="Image 6">
            <a:extLst>
              <a:ext uri="{FF2B5EF4-FFF2-40B4-BE49-F238E27FC236}">
                <a16:creationId xmlns:a16="http://schemas.microsoft.com/office/drawing/2014/main" id="{FD7D878E-1658-45FD-81A2-EC26BC621F78}"/>
              </a:ext>
            </a:extLst>
          </p:cNvPr>
          <p:cNvPicPr>
            <a:picLocks noChangeAspect="1"/>
          </p:cNvPicPr>
          <p:nvPr userDrawn="1"/>
        </p:nvPicPr>
        <p:blipFill rotWithShape="1">
          <a:blip r:embed="rId17" cstate="screen">
            <a:extLst>
              <a:ext uri="{28A0092B-C50C-407E-A947-70E740481C1C}">
                <a14:useLocalDpi xmlns:a14="http://schemas.microsoft.com/office/drawing/2010/main"/>
              </a:ext>
            </a:extLst>
          </a:blip>
          <a:srcRect/>
          <a:stretch/>
        </p:blipFill>
        <p:spPr>
          <a:xfrm>
            <a:off x="129205" y="6178777"/>
            <a:ext cx="2346181" cy="726968"/>
          </a:xfrm>
          <a:prstGeom prst="rect">
            <a:avLst/>
          </a:prstGeom>
        </p:spPr>
      </p:pic>
      <p:pic>
        <p:nvPicPr>
          <p:cNvPr id="15" name="Afbeelding 14">
            <a:extLst>
              <a:ext uri="{FF2B5EF4-FFF2-40B4-BE49-F238E27FC236}">
                <a16:creationId xmlns:a16="http://schemas.microsoft.com/office/drawing/2014/main" id="{AEBFA9AF-3C0E-4520-A8DB-41B314D90AB6}"/>
              </a:ext>
            </a:extLst>
          </p:cNvPr>
          <p:cNvPicPr>
            <a:picLocks noChangeAspect="1"/>
          </p:cNvPicPr>
          <p:nvPr userDrawn="1"/>
        </p:nvPicPr>
        <p:blipFill>
          <a:blip r:embed="rId18" cstate="screen">
            <a:extLst>
              <a:ext uri="{28A0092B-C50C-407E-A947-70E740481C1C}">
                <a14:useLocalDpi xmlns:a14="http://schemas.microsoft.com/office/drawing/2010/main"/>
              </a:ext>
            </a:extLst>
          </a:blip>
          <a:stretch>
            <a:fillRect/>
          </a:stretch>
        </p:blipFill>
        <p:spPr>
          <a:xfrm>
            <a:off x="10313960" y="136524"/>
            <a:ext cx="1692112" cy="668147"/>
          </a:xfrm>
          <a:prstGeom prst="rect">
            <a:avLst/>
          </a:prstGeom>
        </p:spPr>
      </p:pic>
      <p:pic>
        <p:nvPicPr>
          <p:cNvPr id="16" name="Picture 7">
            <a:extLst>
              <a:ext uri="{FF2B5EF4-FFF2-40B4-BE49-F238E27FC236}">
                <a16:creationId xmlns:a16="http://schemas.microsoft.com/office/drawing/2014/main" id="{CE42FEA8-F53A-434E-817B-3F84DC363143}"/>
              </a:ext>
            </a:extLst>
          </p:cNvPr>
          <p:cNvPicPr>
            <a:picLocks noChangeAspect="1"/>
          </p:cNvPicPr>
          <p:nvPr userDrawn="1"/>
        </p:nvPicPr>
        <p:blipFill>
          <a:blip r:embed="rId19" cstate="screen">
            <a:extLst>
              <a:ext uri="{28A0092B-C50C-407E-A947-70E740481C1C}">
                <a14:useLocalDpi xmlns:a14="http://schemas.microsoft.com/office/drawing/2010/main"/>
              </a:ext>
            </a:extLst>
          </a:blip>
          <a:stretch>
            <a:fillRect/>
          </a:stretch>
        </p:blipFill>
        <p:spPr>
          <a:xfrm>
            <a:off x="7832706" y="6169981"/>
            <a:ext cx="1621943" cy="558810"/>
          </a:xfrm>
          <a:prstGeom prst="rect">
            <a:avLst/>
          </a:prstGeom>
          <a:solidFill>
            <a:schemeClr val="bg1"/>
          </a:solidFill>
        </p:spPr>
      </p:pic>
    </p:spTree>
    <p:extLst>
      <p:ext uri="{BB962C8B-B14F-4D97-AF65-F5344CB8AC3E}">
        <p14:creationId xmlns:p14="http://schemas.microsoft.com/office/powerpoint/2010/main" val="1378045660"/>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50" r:id="rId10"/>
    <p:sldLayoutId id="2147483651" r:id="rId11"/>
  </p:sldLayoutIdLst>
  <p:txStyles>
    <p:titleStyle>
      <a:lvl1pPr algn="l" defTabSz="914400" rtl="0" eaLnBrk="1" latinLnBrk="0" hangingPunct="1">
        <a:lnSpc>
          <a:spcPct val="90000"/>
        </a:lnSpc>
        <a:spcBef>
          <a:spcPct val="0"/>
        </a:spcBef>
        <a:buNone/>
        <a:defRPr sz="4400" b="1" kern="1200">
          <a:solidFill>
            <a:schemeClr val="bg2">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90ED84-6211-44DA-905D-BA07D9E4FCD4}"/>
              </a:ext>
            </a:extLst>
          </p:cNvPr>
          <p:cNvSpPr>
            <a:spLocks noGrp="1"/>
          </p:cNvSpPr>
          <p:nvPr>
            <p:ph type="title"/>
          </p:nvPr>
        </p:nvSpPr>
        <p:spPr>
          <a:xfrm>
            <a:off x="838200" y="193249"/>
            <a:ext cx="10515600" cy="1325563"/>
          </a:xfrm>
        </p:spPr>
        <p:txBody>
          <a:bodyPr/>
          <a:lstStyle/>
          <a:p>
            <a:r>
              <a:rPr lang="en-US" dirty="0"/>
              <a:t>Assignment 3: </a:t>
            </a:r>
            <a:r>
              <a:rPr lang="en-US" sz="4400" dirty="0">
                <a:effectLst/>
                <a:latin typeface="Calibri" panose="020F0502020204030204" pitchFamily="34" charset="0"/>
                <a:ea typeface="Calibri" panose="020F0502020204030204" pitchFamily="34" charset="0"/>
              </a:rPr>
              <a:t>Collaborative goals and vision</a:t>
            </a:r>
            <a:endParaRPr lang="fr-FR" dirty="0"/>
          </a:p>
        </p:txBody>
      </p:sp>
      <p:sp>
        <p:nvSpPr>
          <p:cNvPr id="3" name="Espace réservé du contenu 2">
            <a:extLst>
              <a:ext uri="{FF2B5EF4-FFF2-40B4-BE49-F238E27FC236}">
                <a16:creationId xmlns:a16="http://schemas.microsoft.com/office/drawing/2014/main" id="{9BD38FCE-B0E3-4B24-80D6-0F0B39B084B8}"/>
              </a:ext>
            </a:extLst>
          </p:cNvPr>
          <p:cNvSpPr>
            <a:spLocks noGrp="1"/>
          </p:cNvSpPr>
          <p:nvPr>
            <p:ph idx="1"/>
          </p:nvPr>
        </p:nvSpPr>
        <p:spPr>
          <a:xfrm>
            <a:off x="838200" y="1251223"/>
            <a:ext cx="10515600" cy="5231877"/>
          </a:xfrm>
        </p:spPr>
        <p:txBody>
          <a:bodyPr>
            <a:normAutofit/>
          </a:bodyPr>
          <a:lstStyle/>
          <a:p>
            <a:pPr marL="0" indent="0">
              <a:lnSpc>
                <a:spcPct val="107000"/>
              </a:lnSpc>
              <a:spcBef>
                <a:spcPts val="600"/>
              </a:spcBef>
              <a:buNone/>
            </a:pPr>
            <a:r>
              <a:rPr lang="en-US" sz="1600" dirty="0">
                <a:effectLst/>
                <a:latin typeface="Calibri" panose="020F0502020204030204" pitchFamily="34" charset="0"/>
                <a:ea typeface="Calibri" panose="020F0502020204030204" pitchFamily="34" charset="0"/>
              </a:rPr>
              <a:t>We assume that you have now a broad understanding of the local issues, the problems, potentials and the sustainability challenges.  We invite you now to continue your report on the following steps, in your own interpretation and creative form:</a:t>
            </a:r>
          </a:p>
          <a:p>
            <a:pPr marL="0" indent="0">
              <a:lnSpc>
                <a:spcPct val="107000"/>
              </a:lnSpc>
              <a:spcBef>
                <a:spcPts val="600"/>
              </a:spcBef>
              <a:buNone/>
            </a:pPr>
            <a:r>
              <a:rPr lang="en-US" sz="1600" dirty="0">
                <a:effectLst/>
                <a:latin typeface="Calibri" panose="020F0502020204030204" pitchFamily="34" charset="0"/>
                <a:ea typeface="Calibri" panose="020F0502020204030204" pitchFamily="34" charset="0"/>
              </a:rPr>
              <a:t>-	How do/did you agree on shared goals?</a:t>
            </a:r>
          </a:p>
          <a:p>
            <a:pPr marL="0" indent="0">
              <a:lnSpc>
                <a:spcPct val="107000"/>
              </a:lnSpc>
              <a:spcBef>
                <a:spcPts val="600"/>
              </a:spcBef>
              <a:buNone/>
            </a:pPr>
            <a:r>
              <a:rPr lang="en-US" sz="1600" dirty="0">
                <a:effectLst/>
                <a:latin typeface="Calibri" panose="020F0502020204030204" pitchFamily="34" charset="0"/>
                <a:ea typeface="Calibri" panose="020F0502020204030204" pitchFamily="34" charset="0"/>
              </a:rPr>
              <a:t>-	How do/did you formulate a vision based on our goals?</a:t>
            </a:r>
          </a:p>
          <a:p>
            <a:pPr marL="0" indent="0">
              <a:lnSpc>
                <a:spcPct val="107000"/>
              </a:lnSpc>
              <a:spcBef>
                <a:spcPts val="600"/>
              </a:spcBef>
              <a:buNone/>
            </a:pPr>
            <a:r>
              <a:rPr lang="en-US" sz="1600" dirty="0">
                <a:effectLst/>
                <a:latin typeface="Calibri" panose="020F0502020204030204" pitchFamily="34" charset="0"/>
                <a:ea typeface="Calibri" panose="020F0502020204030204" pitchFamily="34" charset="0"/>
              </a:rPr>
              <a:t>-	How do/did you translate this vision into an implementation strategy?</a:t>
            </a:r>
          </a:p>
          <a:p>
            <a:pPr marL="0" indent="0">
              <a:lnSpc>
                <a:spcPct val="107000"/>
              </a:lnSpc>
              <a:spcBef>
                <a:spcPts val="600"/>
              </a:spcBef>
              <a:buNone/>
            </a:pPr>
            <a:r>
              <a:rPr lang="en-US" sz="1600" dirty="0">
                <a:effectLst/>
                <a:latin typeface="Calibri" panose="020F0502020204030204" pitchFamily="34" charset="0"/>
                <a:ea typeface="Calibri" panose="020F0502020204030204" pitchFamily="34" charset="0"/>
              </a:rPr>
              <a:t>You can use for instance as a reference: UN Habitat, 2012: Visioning as a Participatory Planning Tool: https://issuu.com/unhabitat/docs/visioning_as_participatory_planning_tool</a:t>
            </a:r>
          </a:p>
          <a:p>
            <a:pPr marL="0" indent="0">
              <a:lnSpc>
                <a:spcPct val="107000"/>
              </a:lnSpc>
              <a:spcBef>
                <a:spcPts val="600"/>
              </a:spcBef>
              <a:buNone/>
            </a:pPr>
            <a:r>
              <a:rPr lang="en-US" sz="1600" dirty="0">
                <a:effectLst/>
                <a:latin typeface="Calibri" panose="020F0502020204030204" pitchFamily="34" charset="0"/>
                <a:ea typeface="Calibri" panose="020F0502020204030204" pitchFamily="34" charset="0"/>
              </a:rPr>
              <a:t>For the presentation:</a:t>
            </a:r>
          </a:p>
          <a:p>
            <a:pPr marL="0" indent="0">
              <a:lnSpc>
                <a:spcPct val="107000"/>
              </a:lnSpc>
              <a:spcBef>
                <a:spcPts val="600"/>
              </a:spcBef>
              <a:buNone/>
            </a:pPr>
            <a:r>
              <a:rPr lang="en-US" sz="1600" dirty="0">
                <a:effectLst/>
                <a:latin typeface="Calibri" panose="020F0502020204030204" pitchFamily="34" charset="0"/>
                <a:ea typeface="Calibri" panose="020F0502020204030204" pitchFamily="34" charset="0"/>
              </a:rPr>
              <a:t>•	Describe your sustainable food planning challenge</a:t>
            </a:r>
          </a:p>
          <a:p>
            <a:pPr marL="0" indent="0">
              <a:lnSpc>
                <a:spcPct val="107000"/>
              </a:lnSpc>
              <a:spcBef>
                <a:spcPts val="600"/>
              </a:spcBef>
              <a:buNone/>
            </a:pPr>
            <a:r>
              <a:rPr lang="en-US" sz="1600" dirty="0">
                <a:effectLst/>
                <a:latin typeface="Calibri" panose="020F0502020204030204" pitchFamily="34" charset="0"/>
                <a:ea typeface="Calibri" panose="020F0502020204030204" pitchFamily="34" charset="0"/>
              </a:rPr>
              <a:t>•	Make a problem-statement based on the food systems evaluation and assessment</a:t>
            </a:r>
          </a:p>
          <a:p>
            <a:pPr marL="0" indent="0">
              <a:lnSpc>
                <a:spcPct val="107000"/>
              </a:lnSpc>
              <a:spcBef>
                <a:spcPts val="600"/>
              </a:spcBef>
              <a:buNone/>
            </a:pPr>
            <a:r>
              <a:rPr lang="en-US" sz="1600" dirty="0">
                <a:effectLst/>
                <a:latin typeface="Calibri" panose="020F0502020204030204" pitchFamily="34" charset="0"/>
                <a:ea typeface="Calibri" panose="020F0502020204030204" pitchFamily="34" charset="0"/>
              </a:rPr>
              <a:t>•	Let us know who is involved in the visioning process and why</a:t>
            </a:r>
          </a:p>
          <a:p>
            <a:pPr marL="0" indent="0">
              <a:lnSpc>
                <a:spcPct val="107000"/>
              </a:lnSpc>
              <a:spcBef>
                <a:spcPts val="600"/>
              </a:spcBef>
              <a:buNone/>
            </a:pPr>
            <a:r>
              <a:rPr lang="en-US" sz="1600" dirty="0">
                <a:effectLst/>
                <a:latin typeface="Calibri" panose="020F0502020204030204" pitchFamily="34" charset="0"/>
                <a:ea typeface="Calibri" panose="020F0502020204030204" pitchFamily="34" charset="0"/>
              </a:rPr>
              <a:t>•	Let us know how the visioning process took or is taking place</a:t>
            </a:r>
          </a:p>
          <a:p>
            <a:pPr marL="0" indent="0">
              <a:lnSpc>
                <a:spcPct val="107000"/>
              </a:lnSpc>
              <a:spcBef>
                <a:spcPts val="600"/>
              </a:spcBef>
              <a:buNone/>
            </a:pPr>
            <a:r>
              <a:rPr lang="en-US" sz="1600" i="1" dirty="0">
                <a:effectLst/>
                <a:latin typeface="Calibri" panose="020F0502020204030204" pitchFamily="34" charset="0"/>
                <a:ea typeface="Calibri" panose="020F0502020204030204" pitchFamily="34" charset="0"/>
              </a:rPr>
              <a:t>Reflection: What do you think needs to be considered when formulating goals? What do you think are the characteristics of a ’good‘ vision?</a:t>
            </a:r>
          </a:p>
          <a:p>
            <a:pPr marL="0" indent="0">
              <a:lnSpc>
                <a:spcPct val="107000"/>
              </a:lnSpc>
              <a:spcBef>
                <a:spcPts val="600"/>
              </a:spcBef>
              <a:buNone/>
            </a:pPr>
            <a:r>
              <a:rPr lang="en-US" sz="1600" dirty="0">
                <a:effectLst/>
                <a:latin typeface="Calibri" panose="020F0502020204030204" pitchFamily="34" charset="0"/>
                <a:ea typeface="Calibri" panose="020F0502020204030204" pitchFamily="34" charset="0"/>
              </a:rPr>
              <a:t>Present your assignment </a:t>
            </a:r>
            <a:r>
              <a:rPr lang="en-US" sz="1600" dirty="0">
                <a:latin typeface="Calibri" panose="020F0502020204030204" pitchFamily="34" charset="0"/>
                <a:ea typeface="Calibri" panose="020F0502020204030204" pitchFamily="34" charset="0"/>
              </a:rPr>
              <a:t>choosing your own format </a:t>
            </a:r>
            <a:r>
              <a:rPr lang="en-US" sz="1600">
                <a:latin typeface="Calibri" panose="020F0502020204030204" pitchFamily="34" charset="0"/>
                <a:ea typeface="Calibri" panose="020F0502020204030204" pitchFamily="34" charset="0"/>
              </a:rPr>
              <a:t>or ma</a:t>
            </a:r>
            <a:r>
              <a:rPr lang="en-US" sz="1600">
                <a:effectLst/>
                <a:latin typeface="Calibri" panose="020F0502020204030204" pitchFamily="34" charset="0"/>
                <a:ea typeface="Calibri" panose="020F0502020204030204" pitchFamily="34" charset="0"/>
              </a:rPr>
              <a:t>king </a:t>
            </a:r>
            <a:r>
              <a:rPr lang="en-US" sz="1600" dirty="0">
                <a:effectLst/>
                <a:latin typeface="Calibri" panose="020F0502020204030204" pitchFamily="34" charset="0"/>
                <a:ea typeface="Calibri" panose="020F0502020204030204" pitchFamily="34" charset="0"/>
              </a:rPr>
              <a:t>use of the PowerPoint format to your colleagues and tutors.</a:t>
            </a:r>
          </a:p>
        </p:txBody>
      </p:sp>
    </p:spTree>
    <p:extLst>
      <p:ext uri="{BB962C8B-B14F-4D97-AF65-F5344CB8AC3E}">
        <p14:creationId xmlns:p14="http://schemas.microsoft.com/office/powerpoint/2010/main" val="183474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14595-5948-4683-A57D-0B20CF4C5919}"/>
              </a:ext>
            </a:extLst>
          </p:cNvPr>
          <p:cNvSpPr>
            <a:spLocks noGrp="1"/>
          </p:cNvSpPr>
          <p:nvPr>
            <p:ph type="title"/>
          </p:nvPr>
        </p:nvSpPr>
        <p:spPr>
          <a:xfrm>
            <a:off x="838200" y="365125"/>
            <a:ext cx="9521858" cy="1325563"/>
          </a:xfrm>
        </p:spPr>
        <p:txBody>
          <a:bodyPr>
            <a:normAutofit/>
          </a:bodyPr>
          <a:lstStyle/>
          <a:p>
            <a:r>
              <a:rPr lang="en-US" dirty="0"/>
              <a:t>Our sustainable food planning challenge</a:t>
            </a:r>
            <a:br>
              <a:rPr lang="en-US" dirty="0"/>
            </a:br>
            <a:endParaRPr lang="en-GB" dirty="0"/>
          </a:p>
        </p:txBody>
      </p:sp>
      <p:sp>
        <p:nvSpPr>
          <p:cNvPr id="3" name="Content Placeholder 2">
            <a:extLst>
              <a:ext uri="{FF2B5EF4-FFF2-40B4-BE49-F238E27FC236}">
                <a16:creationId xmlns:a16="http://schemas.microsoft.com/office/drawing/2014/main" id="{6C408E3B-FCEC-457F-BBFB-303568BF8F25}"/>
              </a:ext>
            </a:extLst>
          </p:cNvPr>
          <p:cNvSpPr>
            <a:spLocks noGrp="1"/>
          </p:cNvSpPr>
          <p:nvPr>
            <p:ph idx="1"/>
          </p:nvPr>
        </p:nvSpPr>
        <p:spPr/>
        <p:txBody>
          <a:bodyPr>
            <a:normAutofit/>
          </a:bodyPr>
          <a:lstStyle/>
          <a:p>
            <a:r>
              <a:rPr lang="en-GB" dirty="0"/>
              <a:t>xxx</a:t>
            </a:r>
          </a:p>
        </p:txBody>
      </p:sp>
    </p:spTree>
    <p:extLst>
      <p:ext uri="{BB962C8B-B14F-4D97-AF65-F5344CB8AC3E}">
        <p14:creationId xmlns:p14="http://schemas.microsoft.com/office/powerpoint/2010/main" val="2480073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17B70-ECFF-449F-8822-7CDBE33390C6}"/>
              </a:ext>
            </a:extLst>
          </p:cNvPr>
          <p:cNvSpPr>
            <a:spLocks noGrp="1"/>
          </p:cNvSpPr>
          <p:nvPr>
            <p:ph type="title"/>
          </p:nvPr>
        </p:nvSpPr>
        <p:spPr/>
        <p:txBody>
          <a:bodyPr/>
          <a:lstStyle/>
          <a:p>
            <a:r>
              <a:rPr lang="en-US" dirty="0"/>
              <a:t>Our problem-statement based on the food systems evaluation and assessment</a:t>
            </a:r>
          </a:p>
        </p:txBody>
      </p:sp>
      <p:sp>
        <p:nvSpPr>
          <p:cNvPr id="3" name="Content Placeholder 2">
            <a:extLst>
              <a:ext uri="{FF2B5EF4-FFF2-40B4-BE49-F238E27FC236}">
                <a16:creationId xmlns:a16="http://schemas.microsoft.com/office/drawing/2014/main" id="{0D62423C-5C37-4C5C-9282-E9CF596A613C}"/>
              </a:ext>
            </a:extLst>
          </p:cNvPr>
          <p:cNvSpPr>
            <a:spLocks noGrp="1"/>
          </p:cNvSpPr>
          <p:nvPr>
            <p:ph idx="1"/>
          </p:nvPr>
        </p:nvSpPr>
        <p:spPr/>
        <p:txBody>
          <a:bodyPr/>
          <a:lstStyle/>
          <a:p>
            <a:r>
              <a:rPr lang="en-GB" dirty="0"/>
              <a:t>xx</a:t>
            </a:r>
          </a:p>
        </p:txBody>
      </p:sp>
    </p:spTree>
    <p:extLst>
      <p:ext uri="{BB962C8B-B14F-4D97-AF65-F5344CB8AC3E}">
        <p14:creationId xmlns:p14="http://schemas.microsoft.com/office/powerpoint/2010/main" val="3879055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079B9-B1EE-4582-9F5E-7F26B8594480}"/>
              </a:ext>
            </a:extLst>
          </p:cNvPr>
          <p:cNvSpPr>
            <a:spLocks noGrp="1"/>
          </p:cNvSpPr>
          <p:nvPr>
            <p:ph type="title"/>
          </p:nvPr>
        </p:nvSpPr>
        <p:spPr>
          <a:xfrm>
            <a:off x="838200" y="365125"/>
            <a:ext cx="9465297" cy="1325563"/>
          </a:xfrm>
        </p:spPr>
        <p:txBody>
          <a:bodyPr>
            <a:normAutofit fontScale="90000"/>
          </a:bodyPr>
          <a:lstStyle/>
          <a:p>
            <a:pPr marL="0" indent="0">
              <a:lnSpc>
                <a:spcPct val="107000"/>
              </a:lnSpc>
              <a:spcBef>
                <a:spcPts val="600"/>
              </a:spcBef>
              <a:buNone/>
            </a:pPr>
            <a:r>
              <a:rPr lang="en-US" sz="4400" dirty="0">
                <a:effectLst/>
                <a:latin typeface="Calibri" panose="020F0502020204030204" pitchFamily="34" charset="0"/>
                <a:ea typeface="Calibri" panose="020F0502020204030204" pitchFamily="34" charset="0"/>
              </a:rPr>
              <a:t>who is involved in the visioning process and why</a:t>
            </a:r>
          </a:p>
        </p:txBody>
      </p:sp>
      <p:sp>
        <p:nvSpPr>
          <p:cNvPr id="3" name="Content Placeholder 2">
            <a:extLst>
              <a:ext uri="{FF2B5EF4-FFF2-40B4-BE49-F238E27FC236}">
                <a16:creationId xmlns:a16="http://schemas.microsoft.com/office/drawing/2014/main" id="{5BC20CA0-7E7D-4976-ACC2-E89C858D4BDC}"/>
              </a:ext>
            </a:extLst>
          </p:cNvPr>
          <p:cNvSpPr>
            <a:spLocks noGrp="1"/>
          </p:cNvSpPr>
          <p:nvPr>
            <p:ph idx="1"/>
          </p:nvPr>
        </p:nvSpPr>
        <p:spPr/>
        <p:txBody>
          <a:bodyPr/>
          <a:lstStyle/>
          <a:p>
            <a:r>
              <a:rPr lang="en-US" i="1" dirty="0">
                <a:solidFill>
                  <a:srgbClr val="000000"/>
                </a:solidFill>
                <a:latin typeface="Calibri" panose="020F0502020204030204" pitchFamily="34" charset="0"/>
              </a:rPr>
              <a:t>If you did not yet involved stakeholders in the goal setting and visioning, you can make a proposal about this, based on the food mapping in the previous assignment.</a:t>
            </a:r>
          </a:p>
          <a:p>
            <a:pPr marL="0" indent="0">
              <a:buNone/>
            </a:pPr>
            <a:endParaRPr lang="en-US"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980212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079B9-B1EE-4582-9F5E-7F26B8594480}"/>
              </a:ext>
            </a:extLst>
          </p:cNvPr>
          <p:cNvSpPr>
            <a:spLocks noGrp="1"/>
          </p:cNvSpPr>
          <p:nvPr>
            <p:ph type="title"/>
          </p:nvPr>
        </p:nvSpPr>
        <p:spPr>
          <a:xfrm>
            <a:off x="838200" y="365125"/>
            <a:ext cx="9465297" cy="1325563"/>
          </a:xfrm>
        </p:spPr>
        <p:txBody>
          <a:bodyPr>
            <a:normAutofit fontScale="90000"/>
          </a:bodyPr>
          <a:lstStyle/>
          <a:p>
            <a:pPr marL="0" indent="0">
              <a:lnSpc>
                <a:spcPct val="107000"/>
              </a:lnSpc>
              <a:spcBef>
                <a:spcPts val="600"/>
              </a:spcBef>
              <a:buNone/>
            </a:pPr>
            <a:r>
              <a:rPr lang="en-US" sz="4400" dirty="0">
                <a:effectLst/>
                <a:latin typeface="Calibri" panose="020F0502020204030204" pitchFamily="34" charset="0"/>
                <a:ea typeface="Calibri" panose="020F0502020204030204" pitchFamily="34" charset="0"/>
              </a:rPr>
              <a:t>how the visioning process took or is taking place</a:t>
            </a:r>
          </a:p>
        </p:txBody>
      </p:sp>
      <p:sp>
        <p:nvSpPr>
          <p:cNvPr id="3" name="Content Placeholder 2">
            <a:extLst>
              <a:ext uri="{FF2B5EF4-FFF2-40B4-BE49-F238E27FC236}">
                <a16:creationId xmlns:a16="http://schemas.microsoft.com/office/drawing/2014/main" id="{5BC20CA0-7E7D-4976-ACC2-E89C858D4BDC}"/>
              </a:ext>
            </a:extLst>
          </p:cNvPr>
          <p:cNvSpPr>
            <a:spLocks noGrp="1"/>
          </p:cNvSpPr>
          <p:nvPr>
            <p:ph idx="1"/>
          </p:nvPr>
        </p:nvSpPr>
        <p:spPr/>
        <p:txBody>
          <a:bodyPr/>
          <a:lstStyle/>
          <a:p>
            <a:pPr marL="0" indent="0">
              <a:buNone/>
            </a:pPr>
            <a:r>
              <a:rPr lang="en-US" dirty="0">
                <a:solidFill>
                  <a:srgbClr val="000000"/>
                </a:solidFill>
                <a:latin typeface="Calibri" panose="020F0502020204030204" pitchFamily="34" charset="0"/>
              </a:rPr>
              <a:t>Just explain what you did or what still is going on</a:t>
            </a:r>
          </a:p>
        </p:txBody>
      </p:sp>
    </p:spTree>
    <p:extLst>
      <p:ext uri="{BB962C8B-B14F-4D97-AF65-F5344CB8AC3E}">
        <p14:creationId xmlns:p14="http://schemas.microsoft.com/office/powerpoint/2010/main" val="1586325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C8010-C05F-4565-8DEC-DADBB390AF1B}"/>
              </a:ext>
            </a:extLst>
          </p:cNvPr>
          <p:cNvSpPr>
            <a:spLocks noGrp="1"/>
          </p:cNvSpPr>
          <p:nvPr>
            <p:ph type="title"/>
          </p:nvPr>
        </p:nvSpPr>
        <p:spPr>
          <a:xfrm>
            <a:off x="838200" y="365125"/>
            <a:ext cx="9540711" cy="1325563"/>
          </a:xfrm>
        </p:spPr>
        <p:txBody>
          <a:bodyPr>
            <a:normAutofit/>
          </a:bodyPr>
          <a:lstStyle/>
          <a:p>
            <a:r>
              <a:rPr lang="en-US" dirty="0"/>
              <a:t>Reflection on the process and methods</a:t>
            </a:r>
            <a:endParaRPr lang="en-GB" dirty="0"/>
          </a:p>
        </p:txBody>
      </p:sp>
      <p:sp>
        <p:nvSpPr>
          <p:cNvPr id="3" name="Content Placeholder 2">
            <a:extLst>
              <a:ext uri="{FF2B5EF4-FFF2-40B4-BE49-F238E27FC236}">
                <a16:creationId xmlns:a16="http://schemas.microsoft.com/office/drawing/2014/main" id="{A8493E48-F56D-490E-AFED-FB38C4DDDAD6}"/>
              </a:ext>
            </a:extLst>
          </p:cNvPr>
          <p:cNvSpPr>
            <a:spLocks noGrp="1"/>
          </p:cNvSpPr>
          <p:nvPr>
            <p:ph idx="1"/>
          </p:nvPr>
        </p:nvSpPr>
        <p:spPr/>
        <p:txBody>
          <a:bodyPr>
            <a:normAutofit/>
          </a:bodyPr>
          <a:lstStyle/>
          <a:p>
            <a:pPr>
              <a:lnSpc>
                <a:spcPct val="107000"/>
              </a:lnSpc>
              <a:spcAft>
                <a:spcPts val="800"/>
              </a:spcAft>
            </a:pPr>
            <a:r>
              <a:rPr lang="en-US" sz="2800" i="1" dirty="0">
                <a:effectLst/>
                <a:latin typeface="Calibri" panose="020F0502020204030204" pitchFamily="34" charset="0"/>
                <a:ea typeface="Calibri" panose="020F0502020204030204" pitchFamily="34" charset="0"/>
              </a:rPr>
              <a:t>What do you think needs to be considered when formulating goals? What do you think are the characteristics of a ’good‘ vision?</a:t>
            </a:r>
          </a:p>
          <a:p>
            <a:pPr>
              <a:lnSpc>
                <a:spcPct val="107000"/>
              </a:lnSpc>
              <a:spcAft>
                <a:spcPts val="800"/>
              </a:spcAft>
            </a:pPr>
            <a:endParaRPr lang="en-GB" i="1" dirty="0">
              <a:effectLst/>
              <a:latin typeface="Calibri" panose="020F0502020204030204" pitchFamily="34" charset="0"/>
              <a:ea typeface="Calibri" panose="020F0502020204030204" pitchFamily="34" charset="0"/>
            </a:endParaRPr>
          </a:p>
          <a:p>
            <a:pPr>
              <a:lnSpc>
                <a:spcPct val="107000"/>
              </a:lnSpc>
              <a:spcAft>
                <a:spcPts val="800"/>
              </a:spcAft>
            </a:pPr>
            <a:r>
              <a:rPr lang="en-GB" i="1" dirty="0">
                <a:effectLst/>
                <a:latin typeface="Calibri" panose="020F0502020204030204" pitchFamily="34" charset="0"/>
                <a:ea typeface="Calibri" panose="020F0502020204030204" pitchFamily="34" charset="0"/>
              </a:rPr>
              <a:t>Suggestion that each team member add her or his own reflections here. </a:t>
            </a:r>
          </a:p>
          <a:p>
            <a:pPr>
              <a:lnSpc>
                <a:spcPct val="107000"/>
              </a:lnSpc>
              <a:spcAft>
                <a:spcPts val="800"/>
              </a:spcAft>
            </a:pPr>
            <a:r>
              <a:rPr lang="en-GB" i="1" dirty="0">
                <a:effectLst/>
                <a:latin typeface="Calibri" panose="020F0502020204030204" pitchFamily="34" charset="0"/>
                <a:ea typeface="Calibri" panose="020F0502020204030204" pitchFamily="34" charset="0"/>
              </a:rPr>
              <a:t>And conclude with a common reflection</a:t>
            </a:r>
            <a:endParaRPr lang="nl-NL"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129851045"/>
      </p:ext>
    </p:extLst>
  </p:cSld>
  <p:clrMapOvr>
    <a:masterClrMapping/>
  </p:clrMapOvr>
</p:sld>
</file>

<file path=ppt/theme/theme1.xml><?xml version="1.0" encoding="utf-8"?>
<a:theme xmlns:a="http://schemas.openxmlformats.org/drawingml/2006/main" name="Aangepast ontwerp">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1584</TotalTime>
  <Words>362</Words>
  <Application>Microsoft Office PowerPoint</Application>
  <PresentationFormat>Widescreen</PresentationFormat>
  <Paragraphs>26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Aangepast ontwerp</vt:lpstr>
      <vt:lpstr>Assignment 3: Collaborative goals and vision</vt:lpstr>
      <vt:lpstr>Our sustainable food planning challenge </vt:lpstr>
      <vt:lpstr>Our problem-statement based on the food systems evaluation and assessment</vt:lpstr>
      <vt:lpstr>who is involved in the visioning process and why</vt:lpstr>
      <vt:lpstr>how the visioning process took or is taking place</vt:lpstr>
      <vt:lpstr>Reflection on the process and methods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Roxana Triboi</dc:creator>
  <cp:lastModifiedBy>Jeroen de Vries</cp:lastModifiedBy>
  <cp:revision>126</cp:revision>
  <dcterms:created xsi:type="dcterms:W3CDTF">2022-01-11T13:14:21Z</dcterms:created>
  <dcterms:modified xsi:type="dcterms:W3CDTF">2022-06-02T10:14:11Z</dcterms:modified>
</cp:coreProperties>
</file>