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2" r:id="rId1"/>
  </p:sldMasterIdLst>
  <p:notesMasterIdLst>
    <p:notesMasterId r:id="rId8"/>
  </p:notesMasterIdLst>
  <p:sldIdLst>
    <p:sldId id="268" r:id="rId2"/>
    <p:sldId id="271" r:id="rId3"/>
    <p:sldId id="269" r:id="rId4"/>
    <p:sldId id="270" r:id="rId5"/>
    <p:sldId id="274" r:id="rId6"/>
    <p:sldId id="273" r:id="rId7"/>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6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99"/>
    <a:srgbClr val="FF9999"/>
    <a:srgbClr val="FF6600"/>
    <a:srgbClr val="9966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87" autoAdjust="0"/>
    <p:restoredTop sz="94737" autoAdjust="0"/>
  </p:normalViewPr>
  <p:slideViewPr>
    <p:cSldViewPr snapToGrid="0" showGuides="1">
      <p:cViewPr varScale="1">
        <p:scale>
          <a:sx n="81" d="100"/>
          <a:sy n="81" d="100"/>
        </p:scale>
        <p:origin x="643" y="29"/>
      </p:cViewPr>
      <p:guideLst>
        <p:guide orient="horz" pos="2160"/>
        <p:guide pos="3863"/>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559C988-BD67-4478-A949-D72D5C6261EF}" type="datetimeFigureOut">
              <a:rPr lang="fr-FR" smtClean="0"/>
              <a:t>29/04/2022</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6F80B3-EDB7-46D1-A893-C64AC5C932E3}" type="slidenum">
              <a:rPr lang="fr-FR" smtClean="0"/>
              <a:t>‹#›</a:t>
            </a:fld>
            <a:endParaRPr lang="fr-FR"/>
          </a:p>
        </p:txBody>
      </p:sp>
    </p:spTree>
    <p:extLst>
      <p:ext uri="{BB962C8B-B14F-4D97-AF65-F5344CB8AC3E}">
        <p14:creationId xmlns:p14="http://schemas.microsoft.com/office/powerpoint/2010/main" val="24119217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06DB4F-F8EC-4588-BBA6-5546FFF577DE}"/>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77833171-217C-4819-A56B-4613987F4F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pic>
        <p:nvPicPr>
          <p:cNvPr id="8" name="Picture 7">
            <a:extLst>
              <a:ext uri="{FF2B5EF4-FFF2-40B4-BE49-F238E27FC236}">
                <a16:creationId xmlns:a16="http://schemas.microsoft.com/office/drawing/2014/main" id="{C310898D-9E2D-4048-BDC3-E7A7D5AE1C0E}"/>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832706" y="6169981"/>
            <a:ext cx="1621943" cy="558810"/>
          </a:xfrm>
          <a:prstGeom prst="rect">
            <a:avLst/>
          </a:prstGeom>
          <a:solidFill>
            <a:schemeClr val="bg1"/>
          </a:solidFill>
        </p:spPr>
      </p:pic>
    </p:spTree>
    <p:extLst>
      <p:ext uri="{BB962C8B-B14F-4D97-AF65-F5344CB8AC3E}">
        <p14:creationId xmlns:p14="http://schemas.microsoft.com/office/powerpoint/2010/main" val="1930276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Aangepaste indel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73B2E6-82C5-4FF1-819B-C0F8FB54F594}"/>
              </a:ext>
            </a:extLst>
          </p:cNvPr>
          <p:cNvSpPr>
            <a:spLocks noGrp="1"/>
          </p:cNvSpPr>
          <p:nvPr>
            <p:ph type="title"/>
          </p:nvPr>
        </p:nvSpPr>
        <p:spPr>
          <a:xfrm>
            <a:off x="838200" y="365125"/>
            <a:ext cx="10515600" cy="1325563"/>
          </a:xfrm>
          <a:prstGeom prst="rect">
            <a:avLst/>
          </a:prstGeom>
        </p:spPr>
        <p:txBody>
          <a:bodyPr/>
          <a:lstStyle/>
          <a:p>
            <a:r>
              <a:rPr lang="en-GB" noProof="0" dirty="0" err="1"/>
              <a:t>Klik</a:t>
            </a:r>
            <a:r>
              <a:rPr lang="en-GB" noProof="0" dirty="0"/>
              <a:t> om </a:t>
            </a:r>
            <a:r>
              <a:rPr lang="en-GB" noProof="0" dirty="0" err="1"/>
              <a:t>stijl</a:t>
            </a:r>
            <a:r>
              <a:rPr lang="en-GB" noProof="0" dirty="0"/>
              <a:t> </a:t>
            </a:r>
            <a:r>
              <a:rPr lang="en-GB" noProof="0" dirty="0" err="1"/>
              <a:t>te</a:t>
            </a:r>
            <a:r>
              <a:rPr lang="en-GB" noProof="0" dirty="0"/>
              <a:t> </a:t>
            </a:r>
            <a:r>
              <a:rPr lang="en-GB" noProof="0" dirty="0" err="1"/>
              <a:t>bewerken</a:t>
            </a:r>
            <a:endParaRPr lang="en-GB" noProof="0" dirty="0"/>
          </a:p>
        </p:txBody>
      </p:sp>
      <p:sp>
        <p:nvSpPr>
          <p:cNvPr id="3" name="Tijdelijke aanduiding voor datum 2">
            <a:extLst>
              <a:ext uri="{FF2B5EF4-FFF2-40B4-BE49-F238E27FC236}">
                <a16:creationId xmlns:a16="http://schemas.microsoft.com/office/drawing/2014/main" id="{E32C5B5B-E1A7-4E26-BF02-00D7CBD5E884}"/>
              </a:ext>
            </a:extLst>
          </p:cNvPr>
          <p:cNvSpPr>
            <a:spLocks noGrp="1"/>
          </p:cNvSpPr>
          <p:nvPr>
            <p:ph type="dt" sz="half" idx="10"/>
          </p:nvPr>
        </p:nvSpPr>
        <p:spPr/>
        <p:txBody>
          <a:bodyPr/>
          <a:lstStyle/>
          <a:p>
            <a:r>
              <a:rPr lang="fr-GF"/>
              <a:t>13/01/2022</a:t>
            </a:r>
            <a:endParaRPr lang="fr-FR" dirty="0"/>
          </a:p>
        </p:txBody>
      </p:sp>
      <p:sp>
        <p:nvSpPr>
          <p:cNvPr id="4" name="Tijdelijke aanduiding voor voettekst 3">
            <a:extLst>
              <a:ext uri="{FF2B5EF4-FFF2-40B4-BE49-F238E27FC236}">
                <a16:creationId xmlns:a16="http://schemas.microsoft.com/office/drawing/2014/main" id="{DC141AF6-C51E-48B1-879D-8FCEF7BE069B}"/>
              </a:ext>
            </a:extLst>
          </p:cNvPr>
          <p:cNvSpPr>
            <a:spLocks noGrp="1"/>
          </p:cNvSpPr>
          <p:nvPr>
            <p:ph type="ftr" sz="quarter" idx="11"/>
          </p:nvPr>
        </p:nvSpPr>
        <p:spPr/>
        <p:txBody>
          <a:bodyPr/>
          <a:lstStyle/>
          <a:p>
            <a:endParaRPr lang="fr-FR" dirty="0"/>
          </a:p>
        </p:txBody>
      </p:sp>
      <p:sp>
        <p:nvSpPr>
          <p:cNvPr id="5" name="Tijdelijke aanduiding voor dianummer 4">
            <a:extLst>
              <a:ext uri="{FF2B5EF4-FFF2-40B4-BE49-F238E27FC236}">
                <a16:creationId xmlns:a16="http://schemas.microsoft.com/office/drawing/2014/main" id="{0F1C09C2-1AD5-426C-9111-C055C0AAF513}"/>
              </a:ext>
            </a:extLst>
          </p:cNvPr>
          <p:cNvSpPr>
            <a:spLocks noGrp="1"/>
          </p:cNvSpPr>
          <p:nvPr>
            <p:ph type="sldNum" sz="quarter" idx="12"/>
          </p:nvPr>
        </p:nvSpPr>
        <p:spPr/>
        <p:txBody>
          <a:bodyPr/>
          <a:lstStyle/>
          <a:p>
            <a:fld id="{9E970724-937E-45AB-96F2-8EDE8CA52F82}" type="slidenum">
              <a:rPr lang="fr-FR" smtClean="0"/>
              <a:t>‹#›</a:t>
            </a:fld>
            <a:endParaRPr lang="fr-FR" dirty="0"/>
          </a:p>
        </p:txBody>
      </p:sp>
      <p:pic>
        <p:nvPicPr>
          <p:cNvPr id="6" name="Image 6">
            <a:extLst>
              <a:ext uri="{FF2B5EF4-FFF2-40B4-BE49-F238E27FC236}">
                <a16:creationId xmlns:a16="http://schemas.microsoft.com/office/drawing/2014/main" id="{D4D747AB-D8AF-4FA5-AC81-4D81C7AF5A32}"/>
              </a:ext>
            </a:extLst>
          </p:cNvPr>
          <p:cNvPicPr>
            <a:picLocks noChangeAspect="1"/>
          </p:cNvPicPr>
          <p:nvPr userDrawn="1"/>
        </p:nvPicPr>
        <p:blipFill>
          <a:blip r:embed="rId2"/>
          <a:stretch>
            <a:fillRect/>
          </a:stretch>
        </p:blipFill>
        <p:spPr>
          <a:xfrm>
            <a:off x="72102" y="6109904"/>
            <a:ext cx="12119898" cy="865707"/>
          </a:xfrm>
          <a:prstGeom prst="rect">
            <a:avLst/>
          </a:prstGeom>
        </p:spPr>
      </p:pic>
    </p:spTree>
    <p:extLst>
      <p:ext uri="{BB962C8B-B14F-4D97-AF65-F5344CB8AC3E}">
        <p14:creationId xmlns:p14="http://schemas.microsoft.com/office/powerpoint/2010/main" val="3969718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Aangepaste indel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3E660E-2B79-46BB-B4B8-3E29A1C18ADB}"/>
              </a:ext>
            </a:extLst>
          </p:cNvPr>
          <p:cNvSpPr>
            <a:spLocks noGrp="1"/>
          </p:cNvSpPr>
          <p:nvPr>
            <p:ph type="title"/>
          </p:nvPr>
        </p:nvSpPr>
        <p:spPr>
          <a:xfrm>
            <a:off x="838200" y="365125"/>
            <a:ext cx="10515600" cy="1325563"/>
          </a:xfrm>
          <a:prstGeom prst="rect">
            <a:avLst/>
          </a:prstGeom>
        </p:spPr>
        <p:txBody>
          <a:bodyPr/>
          <a:lstStyle/>
          <a:p>
            <a:r>
              <a:rPr lang="en-GB" noProof="0" dirty="0" err="1"/>
              <a:t>Klik</a:t>
            </a:r>
            <a:r>
              <a:rPr lang="en-GB" noProof="0" dirty="0"/>
              <a:t> om </a:t>
            </a:r>
            <a:r>
              <a:rPr lang="en-GB" noProof="0" dirty="0" err="1"/>
              <a:t>stijl</a:t>
            </a:r>
            <a:r>
              <a:rPr lang="en-GB" noProof="0" dirty="0"/>
              <a:t> </a:t>
            </a:r>
            <a:r>
              <a:rPr lang="en-GB" noProof="0" dirty="0" err="1"/>
              <a:t>te</a:t>
            </a:r>
            <a:r>
              <a:rPr lang="en-GB" noProof="0" dirty="0"/>
              <a:t> </a:t>
            </a:r>
            <a:r>
              <a:rPr lang="en-GB" noProof="0" dirty="0" err="1"/>
              <a:t>bewerken</a:t>
            </a:r>
            <a:endParaRPr lang="en-GB" noProof="0" dirty="0"/>
          </a:p>
        </p:txBody>
      </p:sp>
    </p:spTree>
    <p:extLst>
      <p:ext uri="{BB962C8B-B14F-4D97-AF65-F5344CB8AC3E}">
        <p14:creationId xmlns:p14="http://schemas.microsoft.com/office/powerpoint/2010/main" val="4128716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5F7ECEB-486A-4F94-A1DA-02E49F34E95D}"/>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09D1A971-DE72-455C-B3AA-718CBE5EECA6}"/>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40045840-5967-4DE3-84D4-9B480B4BF34A}"/>
              </a:ext>
            </a:extLst>
          </p:cNvPr>
          <p:cNvSpPr>
            <a:spLocks noGrp="1"/>
          </p:cNvSpPr>
          <p:nvPr>
            <p:ph type="dt" sz="half" idx="10"/>
          </p:nvPr>
        </p:nvSpPr>
        <p:spPr/>
        <p:txBody>
          <a:bodyPr/>
          <a:lstStyle/>
          <a:p>
            <a:fld id="{419150F3-87F6-41E3-9050-4DF2F2E7912A}" type="datetimeFigureOut">
              <a:rPr lang="nl-NL" smtClean="0"/>
              <a:t>29-4-2022</a:t>
            </a:fld>
            <a:endParaRPr lang="nl-NL"/>
          </a:p>
        </p:txBody>
      </p:sp>
      <p:sp>
        <p:nvSpPr>
          <p:cNvPr id="5" name="Tijdelijke aanduiding voor voettekst 4">
            <a:extLst>
              <a:ext uri="{FF2B5EF4-FFF2-40B4-BE49-F238E27FC236}">
                <a16:creationId xmlns:a16="http://schemas.microsoft.com/office/drawing/2014/main" id="{2C719FDA-1F1E-4387-82C1-8C194D97723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C381307-0642-4578-8A16-7CBCC63E1EAC}"/>
              </a:ext>
            </a:extLst>
          </p:cNvPr>
          <p:cNvSpPr>
            <a:spLocks noGrp="1"/>
          </p:cNvSpPr>
          <p:nvPr>
            <p:ph type="sldNum" sz="quarter" idx="12"/>
          </p:nvPr>
        </p:nvSpPr>
        <p:spPr/>
        <p:txBody>
          <a:bodyPr/>
          <a:lstStyle/>
          <a:p>
            <a:fld id="{BB6B3C3E-9AE0-410E-97AD-4B585D97B674}" type="slidenum">
              <a:rPr lang="nl-NL" smtClean="0"/>
              <a:t>‹#›</a:t>
            </a:fld>
            <a:endParaRPr lang="nl-NL"/>
          </a:p>
        </p:txBody>
      </p:sp>
      <p:pic>
        <p:nvPicPr>
          <p:cNvPr id="7" name="Picture 7">
            <a:extLst>
              <a:ext uri="{FF2B5EF4-FFF2-40B4-BE49-F238E27FC236}">
                <a16:creationId xmlns:a16="http://schemas.microsoft.com/office/drawing/2014/main" id="{A52F9D49-ACDF-4CEC-877E-68C8D2AFF4BA}"/>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832706" y="6169981"/>
            <a:ext cx="1621943" cy="558810"/>
          </a:xfrm>
          <a:prstGeom prst="rect">
            <a:avLst/>
          </a:prstGeom>
          <a:solidFill>
            <a:schemeClr val="bg1"/>
          </a:solidFill>
        </p:spPr>
      </p:pic>
    </p:spTree>
    <p:extLst>
      <p:ext uri="{BB962C8B-B14F-4D97-AF65-F5344CB8AC3E}">
        <p14:creationId xmlns:p14="http://schemas.microsoft.com/office/powerpoint/2010/main" val="14961682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ECDB1A5-79D2-44FA-AECA-153DFACF9DAD}"/>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B0A8F750-F89D-43B6-B82B-706203B1F51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F7CF519E-8CC5-4374-8DC2-0A56F494AF85}"/>
              </a:ext>
            </a:extLst>
          </p:cNvPr>
          <p:cNvSpPr>
            <a:spLocks noGrp="1"/>
          </p:cNvSpPr>
          <p:nvPr>
            <p:ph type="dt" sz="half" idx="10"/>
          </p:nvPr>
        </p:nvSpPr>
        <p:spPr/>
        <p:txBody>
          <a:bodyPr/>
          <a:lstStyle/>
          <a:p>
            <a:fld id="{419150F3-87F6-41E3-9050-4DF2F2E7912A}" type="datetimeFigureOut">
              <a:rPr lang="nl-NL" smtClean="0"/>
              <a:t>29-4-2022</a:t>
            </a:fld>
            <a:endParaRPr lang="nl-NL"/>
          </a:p>
        </p:txBody>
      </p:sp>
      <p:sp>
        <p:nvSpPr>
          <p:cNvPr id="5" name="Tijdelijke aanduiding voor voettekst 4">
            <a:extLst>
              <a:ext uri="{FF2B5EF4-FFF2-40B4-BE49-F238E27FC236}">
                <a16:creationId xmlns:a16="http://schemas.microsoft.com/office/drawing/2014/main" id="{EAA2A74D-DD36-4952-AB09-4CE717759DFE}"/>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7F3390C9-D611-4242-8B99-6172A82FF453}"/>
              </a:ext>
            </a:extLst>
          </p:cNvPr>
          <p:cNvSpPr>
            <a:spLocks noGrp="1"/>
          </p:cNvSpPr>
          <p:nvPr>
            <p:ph type="sldNum" sz="quarter" idx="12"/>
          </p:nvPr>
        </p:nvSpPr>
        <p:spPr/>
        <p:txBody>
          <a:bodyPr/>
          <a:lstStyle/>
          <a:p>
            <a:fld id="{BB6B3C3E-9AE0-410E-97AD-4B585D97B674}" type="slidenum">
              <a:rPr lang="nl-NL" smtClean="0"/>
              <a:t>‹#›</a:t>
            </a:fld>
            <a:endParaRPr lang="nl-NL"/>
          </a:p>
        </p:txBody>
      </p:sp>
      <p:pic>
        <p:nvPicPr>
          <p:cNvPr id="7" name="Picture 7">
            <a:extLst>
              <a:ext uri="{FF2B5EF4-FFF2-40B4-BE49-F238E27FC236}">
                <a16:creationId xmlns:a16="http://schemas.microsoft.com/office/drawing/2014/main" id="{82B7BAF8-9485-4D2D-9150-3AF7D6848FD4}"/>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7832706" y="6169981"/>
            <a:ext cx="1621943" cy="558810"/>
          </a:xfrm>
          <a:prstGeom prst="rect">
            <a:avLst/>
          </a:prstGeom>
          <a:solidFill>
            <a:schemeClr val="bg1"/>
          </a:solidFill>
        </p:spPr>
      </p:pic>
    </p:spTree>
    <p:extLst>
      <p:ext uri="{BB962C8B-B14F-4D97-AF65-F5344CB8AC3E}">
        <p14:creationId xmlns:p14="http://schemas.microsoft.com/office/powerpoint/2010/main" val="25948110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031D232-11F4-4198-B99C-1B1E55C85FC2}"/>
              </a:ext>
            </a:extLst>
          </p:cNvPr>
          <p:cNvSpPr>
            <a:spLocks noGrp="1"/>
          </p:cNvSpPr>
          <p:nvPr>
            <p:ph type="title"/>
          </p:nvPr>
        </p:nvSpPr>
        <p:spPr/>
        <p:txBody>
          <a:bodyPr/>
          <a:lstStyle/>
          <a:p>
            <a:r>
              <a:rPr lang="en-GB" noProof="0" dirty="0" err="1"/>
              <a:t>Klik</a:t>
            </a:r>
            <a:r>
              <a:rPr lang="en-GB" noProof="0" dirty="0"/>
              <a:t> om </a:t>
            </a:r>
            <a:r>
              <a:rPr lang="en-GB" noProof="0" dirty="0" err="1"/>
              <a:t>stijl</a:t>
            </a:r>
            <a:r>
              <a:rPr lang="en-GB" noProof="0" dirty="0"/>
              <a:t> </a:t>
            </a:r>
            <a:r>
              <a:rPr lang="en-GB" noProof="0" dirty="0" err="1"/>
              <a:t>te</a:t>
            </a:r>
            <a:r>
              <a:rPr lang="en-GB" noProof="0" dirty="0"/>
              <a:t> </a:t>
            </a:r>
            <a:r>
              <a:rPr lang="en-GB" noProof="0" dirty="0" err="1"/>
              <a:t>bewerken</a:t>
            </a:r>
            <a:endParaRPr lang="en-GB" noProof="0" dirty="0"/>
          </a:p>
        </p:txBody>
      </p:sp>
      <p:sp>
        <p:nvSpPr>
          <p:cNvPr id="3" name="Tijdelijke aanduiding voor inhoud 2">
            <a:extLst>
              <a:ext uri="{FF2B5EF4-FFF2-40B4-BE49-F238E27FC236}">
                <a16:creationId xmlns:a16="http://schemas.microsoft.com/office/drawing/2014/main" id="{9A4BC6BF-FE6E-450A-8A57-4762904EEB01}"/>
              </a:ext>
            </a:extLst>
          </p:cNvPr>
          <p:cNvSpPr>
            <a:spLocks noGrp="1"/>
          </p:cNvSpPr>
          <p:nvPr>
            <p:ph sz="half" idx="1"/>
          </p:nvPr>
        </p:nvSpPr>
        <p:spPr>
          <a:xfrm>
            <a:off x="838200" y="1825625"/>
            <a:ext cx="5181600" cy="4351338"/>
          </a:xfrm>
        </p:spPr>
        <p:txBody>
          <a:bodyPr/>
          <a:lstStyle/>
          <a:p>
            <a:pPr lvl="0"/>
            <a:r>
              <a:rPr lang="en-GB" noProof="0" dirty="0" err="1"/>
              <a:t>Klikken</a:t>
            </a:r>
            <a:r>
              <a:rPr lang="en-GB" noProof="0" dirty="0"/>
              <a:t> om de </a:t>
            </a:r>
            <a:r>
              <a:rPr lang="en-GB" noProof="0" dirty="0" err="1"/>
              <a:t>tekststijl</a:t>
            </a:r>
            <a:r>
              <a:rPr lang="en-GB" noProof="0" dirty="0"/>
              <a:t> van het model </a:t>
            </a:r>
            <a:r>
              <a:rPr lang="en-GB" noProof="0" dirty="0" err="1"/>
              <a:t>te</a:t>
            </a:r>
            <a:r>
              <a:rPr lang="en-GB" noProof="0" dirty="0"/>
              <a:t> </a:t>
            </a:r>
            <a:r>
              <a:rPr lang="en-GB" noProof="0" dirty="0" err="1"/>
              <a:t>bewerken</a:t>
            </a:r>
            <a:endParaRPr lang="en-GB" noProof="0" dirty="0"/>
          </a:p>
          <a:p>
            <a:pPr lvl="1"/>
            <a:r>
              <a:rPr lang="en-GB" noProof="0" dirty="0" err="1"/>
              <a:t>Tweede</a:t>
            </a:r>
            <a:r>
              <a:rPr lang="en-GB" noProof="0" dirty="0"/>
              <a:t> </a:t>
            </a:r>
            <a:r>
              <a:rPr lang="en-GB" noProof="0" dirty="0" err="1"/>
              <a:t>niveau</a:t>
            </a:r>
            <a:endParaRPr lang="en-GB" noProof="0" dirty="0"/>
          </a:p>
          <a:p>
            <a:pPr lvl="2"/>
            <a:r>
              <a:rPr lang="en-GB" noProof="0" dirty="0" err="1"/>
              <a:t>Derde</a:t>
            </a:r>
            <a:r>
              <a:rPr lang="en-GB" noProof="0" dirty="0"/>
              <a:t> </a:t>
            </a:r>
            <a:r>
              <a:rPr lang="en-GB" noProof="0" dirty="0" err="1"/>
              <a:t>niveau</a:t>
            </a:r>
            <a:endParaRPr lang="en-GB" noProof="0" dirty="0"/>
          </a:p>
          <a:p>
            <a:pPr lvl="3"/>
            <a:r>
              <a:rPr lang="en-GB" noProof="0" dirty="0" err="1"/>
              <a:t>Vierde</a:t>
            </a:r>
            <a:r>
              <a:rPr lang="en-GB" noProof="0" dirty="0"/>
              <a:t> </a:t>
            </a:r>
            <a:r>
              <a:rPr lang="en-GB" noProof="0" dirty="0" err="1"/>
              <a:t>niveau</a:t>
            </a:r>
            <a:endParaRPr lang="en-GB" noProof="0" dirty="0"/>
          </a:p>
          <a:p>
            <a:pPr lvl="4"/>
            <a:r>
              <a:rPr lang="en-GB" noProof="0" dirty="0" err="1"/>
              <a:t>Vijfde</a:t>
            </a:r>
            <a:r>
              <a:rPr lang="en-GB" noProof="0" dirty="0"/>
              <a:t> </a:t>
            </a:r>
            <a:r>
              <a:rPr lang="en-GB" noProof="0" dirty="0" err="1"/>
              <a:t>niveau</a:t>
            </a:r>
            <a:endParaRPr lang="en-GB" noProof="0" dirty="0"/>
          </a:p>
        </p:txBody>
      </p:sp>
      <p:sp>
        <p:nvSpPr>
          <p:cNvPr id="4" name="Tijdelijke aanduiding voor inhoud 3">
            <a:extLst>
              <a:ext uri="{FF2B5EF4-FFF2-40B4-BE49-F238E27FC236}">
                <a16:creationId xmlns:a16="http://schemas.microsoft.com/office/drawing/2014/main" id="{926A95CF-BE68-4E06-98B5-C08DB3B8D5F3}"/>
              </a:ext>
            </a:extLst>
          </p:cNvPr>
          <p:cNvSpPr>
            <a:spLocks noGrp="1"/>
          </p:cNvSpPr>
          <p:nvPr>
            <p:ph sz="half" idx="2"/>
          </p:nvPr>
        </p:nvSpPr>
        <p:spPr>
          <a:xfrm>
            <a:off x="6172200" y="1825625"/>
            <a:ext cx="5181600" cy="4351338"/>
          </a:xfrm>
        </p:spPr>
        <p:txBody>
          <a:bodyPr/>
          <a:lstStyle/>
          <a:p>
            <a:pPr lvl="0"/>
            <a:r>
              <a:rPr lang="en-GB" noProof="0" dirty="0" err="1"/>
              <a:t>Klikken</a:t>
            </a:r>
            <a:r>
              <a:rPr lang="en-GB" noProof="0" dirty="0"/>
              <a:t> om de </a:t>
            </a:r>
            <a:r>
              <a:rPr lang="en-GB" noProof="0" dirty="0" err="1"/>
              <a:t>tekststijl</a:t>
            </a:r>
            <a:r>
              <a:rPr lang="en-GB" noProof="0" dirty="0"/>
              <a:t> van het model </a:t>
            </a:r>
            <a:r>
              <a:rPr lang="en-GB" noProof="0" dirty="0" err="1"/>
              <a:t>te</a:t>
            </a:r>
            <a:r>
              <a:rPr lang="en-GB" noProof="0" dirty="0"/>
              <a:t> </a:t>
            </a:r>
            <a:r>
              <a:rPr lang="en-GB" noProof="0" dirty="0" err="1"/>
              <a:t>bewerken</a:t>
            </a:r>
            <a:endParaRPr lang="en-GB" noProof="0" dirty="0"/>
          </a:p>
          <a:p>
            <a:pPr lvl="1"/>
            <a:r>
              <a:rPr lang="en-GB" noProof="0" dirty="0" err="1"/>
              <a:t>Tweede</a:t>
            </a:r>
            <a:r>
              <a:rPr lang="en-GB" noProof="0" dirty="0"/>
              <a:t> </a:t>
            </a:r>
            <a:r>
              <a:rPr lang="en-GB" noProof="0" dirty="0" err="1"/>
              <a:t>niveau</a:t>
            </a:r>
            <a:endParaRPr lang="en-GB" noProof="0" dirty="0"/>
          </a:p>
          <a:p>
            <a:pPr lvl="2"/>
            <a:r>
              <a:rPr lang="en-GB" noProof="0" dirty="0" err="1"/>
              <a:t>Derde</a:t>
            </a:r>
            <a:r>
              <a:rPr lang="en-GB" noProof="0" dirty="0"/>
              <a:t> </a:t>
            </a:r>
            <a:r>
              <a:rPr lang="en-GB" noProof="0" dirty="0" err="1"/>
              <a:t>niveau</a:t>
            </a:r>
            <a:endParaRPr lang="en-GB" noProof="0" dirty="0"/>
          </a:p>
          <a:p>
            <a:pPr lvl="3"/>
            <a:r>
              <a:rPr lang="en-GB" noProof="0" dirty="0" err="1"/>
              <a:t>Vierde</a:t>
            </a:r>
            <a:r>
              <a:rPr lang="en-GB" noProof="0" dirty="0"/>
              <a:t> </a:t>
            </a:r>
            <a:r>
              <a:rPr lang="en-GB" noProof="0" dirty="0" err="1"/>
              <a:t>niveau</a:t>
            </a:r>
            <a:endParaRPr lang="en-GB" noProof="0" dirty="0"/>
          </a:p>
          <a:p>
            <a:pPr lvl="4"/>
            <a:r>
              <a:rPr lang="en-GB" noProof="0" dirty="0" err="1"/>
              <a:t>Vijfde</a:t>
            </a:r>
            <a:r>
              <a:rPr lang="en-GB" noProof="0" dirty="0"/>
              <a:t> </a:t>
            </a:r>
            <a:r>
              <a:rPr lang="en-GB" noProof="0" dirty="0" err="1"/>
              <a:t>niveau</a:t>
            </a:r>
            <a:endParaRPr lang="en-GB" noProof="0" dirty="0"/>
          </a:p>
        </p:txBody>
      </p:sp>
      <p:sp>
        <p:nvSpPr>
          <p:cNvPr id="5" name="Tijdelijke aanduiding voor datum 4">
            <a:extLst>
              <a:ext uri="{FF2B5EF4-FFF2-40B4-BE49-F238E27FC236}">
                <a16:creationId xmlns:a16="http://schemas.microsoft.com/office/drawing/2014/main" id="{C5025DC3-31AE-44EF-94D6-B3F637F098A7}"/>
              </a:ext>
            </a:extLst>
          </p:cNvPr>
          <p:cNvSpPr>
            <a:spLocks noGrp="1"/>
          </p:cNvSpPr>
          <p:nvPr>
            <p:ph type="dt" sz="half" idx="10"/>
          </p:nvPr>
        </p:nvSpPr>
        <p:spPr/>
        <p:txBody>
          <a:bodyPr/>
          <a:lstStyle/>
          <a:p>
            <a:fld id="{419150F3-87F6-41E3-9050-4DF2F2E7912A}" type="datetimeFigureOut">
              <a:rPr lang="nl-NL" smtClean="0"/>
              <a:t>29-4-2022</a:t>
            </a:fld>
            <a:endParaRPr lang="nl-NL"/>
          </a:p>
        </p:txBody>
      </p:sp>
      <p:sp>
        <p:nvSpPr>
          <p:cNvPr id="6" name="Tijdelijke aanduiding voor voettekst 5">
            <a:extLst>
              <a:ext uri="{FF2B5EF4-FFF2-40B4-BE49-F238E27FC236}">
                <a16:creationId xmlns:a16="http://schemas.microsoft.com/office/drawing/2014/main" id="{A312B18B-26A0-4033-AFA2-2C80F9813C0D}"/>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9F0410D-7DB0-4230-8124-90433277A874}"/>
              </a:ext>
            </a:extLst>
          </p:cNvPr>
          <p:cNvSpPr>
            <a:spLocks noGrp="1"/>
          </p:cNvSpPr>
          <p:nvPr>
            <p:ph type="sldNum" sz="quarter" idx="12"/>
          </p:nvPr>
        </p:nvSpPr>
        <p:spPr/>
        <p:txBody>
          <a:bodyPr/>
          <a:lstStyle/>
          <a:p>
            <a:fld id="{BB6B3C3E-9AE0-410E-97AD-4B585D97B674}" type="slidenum">
              <a:rPr lang="nl-NL" smtClean="0"/>
              <a:t>‹#›</a:t>
            </a:fld>
            <a:endParaRPr lang="nl-NL"/>
          </a:p>
        </p:txBody>
      </p:sp>
    </p:spTree>
    <p:extLst>
      <p:ext uri="{BB962C8B-B14F-4D97-AF65-F5344CB8AC3E}">
        <p14:creationId xmlns:p14="http://schemas.microsoft.com/office/powerpoint/2010/main" val="1613662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00D5C8-8F25-4E19-B68A-009C51CD5E70}"/>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3327F628-325F-443D-8488-98333B9845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E8FBC268-CAE1-46D1-A2F0-3F08B95322A5}"/>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292ED5DE-380F-4F28-BAAC-7DC94C7FF13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DC74559F-E3B8-4808-95D7-AB92CE0D047B}"/>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8A17A981-6729-4DAB-BC7D-871F58B40BF6}"/>
              </a:ext>
            </a:extLst>
          </p:cNvPr>
          <p:cNvSpPr>
            <a:spLocks noGrp="1"/>
          </p:cNvSpPr>
          <p:nvPr>
            <p:ph type="dt" sz="half" idx="10"/>
          </p:nvPr>
        </p:nvSpPr>
        <p:spPr/>
        <p:txBody>
          <a:bodyPr/>
          <a:lstStyle/>
          <a:p>
            <a:fld id="{419150F3-87F6-41E3-9050-4DF2F2E7912A}" type="datetimeFigureOut">
              <a:rPr lang="nl-NL" smtClean="0"/>
              <a:t>29-4-2022</a:t>
            </a:fld>
            <a:endParaRPr lang="nl-NL"/>
          </a:p>
        </p:txBody>
      </p:sp>
      <p:sp>
        <p:nvSpPr>
          <p:cNvPr id="8" name="Tijdelijke aanduiding voor voettekst 7">
            <a:extLst>
              <a:ext uri="{FF2B5EF4-FFF2-40B4-BE49-F238E27FC236}">
                <a16:creationId xmlns:a16="http://schemas.microsoft.com/office/drawing/2014/main" id="{D0546FFD-343A-4527-88DD-6878B28D28A3}"/>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2C504708-097D-48A0-9EC8-8A5BAD66AFDC}"/>
              </a:ext>
            </a:extLst>
          </p:cNvPr>
          <p:cNvSpPr>
            <a:spLocks noGrp="1"/>
          </p:cNvSpPr>
          <p:nvPr>
            <p:ph type="sldNum" sz="quarter" idx="12"/>
          </p:nvPr>
        </p:nvSpPr>
        <p:spPr/>
        <p:txBody>
          <a:bodyPr/>
          <a:lstStyle/>
          <a:p>
            <a:fld id="{BB6B3C3E-9AE0-410E-97AD-4B585D97B674}" type="slidenum">
              <a:rPr lang="nl-NL" smtClean="0"/>
              <a:t>‹#›</a:t>
            </a:fld>
            <a:endParaRPr lang="nl-NL"/>
          </a:p>
        </p:txBody>
      </p:sp>
    </p:spTree>
    <p:extLst>
      <p:ext uri="{BB962C8B-B14F-4D97-AF65-F5344CB8AC3E}">
        <p14:creationId xmlns:p14="http://schemas.microsoft.com/office/powerpoint/2010/main" val="26910259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E3E74B-BB31-4579-823C-B00370D9AD6E}"/>
              </a:ext>
            </a:extLst>
          </p:cNvPr>
          <p:cNvSpPr>
            <a:spLocks noGrp="1"/>
          </p:cNvSpPr>
          <p:nvPr>
            <p:ph type="title"/>
          </p:nvPr>
        </p:nvSpPr>
        <p:spPr/>
        <p:txBody>
          <a:bodyPr/>
          <a:lstStyle/>
          <a:p>
            <a:r>
              <a:rPr lang="en-GB" noProof="0" dirty="0" err="1"/>
              <a:t>Klik</a:t>
            </a:r>
            <a:r>
              <a:rPr lang="en-GB" noProof="0" dirty="0"/>
              <a:t> om </a:t>
            </a:r>
            <a:r>
              <a:rPr lang="en-GB" noProof="0" dirty="0" err="1"/>
              <a:t>stijl</a:t>
            </a:r>
            <a:r>
              <a:rPr lang="en-GB" noProof="0" dirty="0"/>
              <a:t> </a:t>
            </a:r>
            <a:r>
              <a:rPr lang="en-GB" noProof="0" dirty="0" err="1"/>
              <a:t>te</a:t>
            </a:r>
            <a:r>
              <a:rPr lang="en-GB" noProof="0" dirty="0"/>
              <a:t> </a:t>
            </a:r>
            <a:r>
              <a:rPr lang="en-GB" noProof="0" dirty="0" err="1"/>
              <a:t>bewerken</a:t>
            </a:r>
            <a:endParaRPr lang="en-GB" noProof="0" dirty="0"/>
          </a:p>
        </p:txBody>
      </p:sp>
      <p:sp>
        <p:nvSpPr>
          <p:cNvPr id="3" name="Tijdelijke aanduiding voor datum 2">
            <a:extLst>
              <a:ext uri="{FF2B5EF4-FFF2-40B4-BE49-F238E27FC236}">
                <a16:creationId xmlns:a16="http://schemas.microsoft.com/office/drawing/2014/main" id="{476E7EF2-CD50-4897-9DCB-A72F5471C190}"/>
              </a:ext>
            </a:extLst>
          </p:cNvPr>
          <p:cNvSpPr>
            <a:spLocks noGrp="1"/>
          </p:cNvSpPr>
          <p:nvPr>
            <p:ph type="dt" sz="half" idx="10"/>
          </p:nvPr>
        </p:nvSpPr>
        <p:spPr/>
        <p:txBody>
          <a:bodyPr/>
          <a:lstStyle/>
          <a:p>
            <a:fld id="{419150F3-87F6-41E3-9050-4DF2F2E7912A}" type="datetimeFigureOut">
              <a:rPr lang="nl-NL" smtClean="0"/>
              <a:t>29-4-2022</a:t>
            </a:fld>
            <a:endParaRPr lang="nl-NL"/>
          </a:p>
        </p:txBody>
      </p:sp>
      <p:sp>
        <p:nvSpPr>
          <p:cNvPr id="4" name="Tijdelijke aanduiding voor voettekst 3">
            <a:extLst>
              <a:ext uri="{FF2B5EF4-FFF2-40B4-BE49-F238E27FC236}">
                <a16:creationId xmlns:a16="http://schemas.microsoft.com/office/drawing/2014/main" id="{18F41545-2518-45D0-9D9D-75FB260DFAB2}"/>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02CF5156-5EAA-4202-BD73-24EE0536BBF7}"/>
              </a:ext>
            </a:extLst>
          </p:cNvPr>
          <p:cNvSpPr>
            <a:spLocks noGrp="1"/>
          </p:cNvSpPr>
          <p:nvPr>
            <p:ph type="sldNum" sz="quarter" idx="12"/>
          </p:nvPr>
        </p:nvSpPr>
        <p:spPr/>
        <p:txBody>
          <a:bodyPr/>
          <a:lstStyle/>
          <a:p>
            <a:fld id="{BB6B3C3E-9AE0-410E-97AD-4B585D97B674}" type="slidenum">
              <a:rPr lang="nl-NL" smtClean="0"/>
              <a:t>‹#›</a:t>
            </a:fld>
            <a:endParaRPr lang="nl-NL"/>
          </a:p>
        </p:txBody>
      </p:sp>
    </p:spTree>
    <p:extLst>
      <p:ext uri="{BB962C8B-B14F-4D97-AF65-F5344CB8AC3E}">
        <p14:creationId xmlns:p14="http://schemas.microsoft.com/office/powerpoint/2010/main" val="7512740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B7BE0B0D-E0C7-49F6-B0E2-56FF1E147E52}"/>
              </a:ext>
            </a:extLst>
          </p:cNvPr>
          <p:cNvSpPr>
            <a:spLocks noGrp="1"/>
          </p:cNvSpPr>
          <p:nvPr>
            <p:ph type="dt" sz="half" idx="10"/>
          </p:nvPr>
        </p:nvSpPr>
        <p:spPr/>
        <p:txBody>
          <a:bodyPr/>
          <a:lstStyle/>
          <a:p>
            <a:fld id="{419150F3-87F6-41E3-9050-4DF2F2E7912A}" type="datetimeFigureOut">
              <a:rPr lang="nl-NL" smtClean="0"/>
              <a:t>29-4-2022</a:t>
            </a:fld>
            <a:endParaRPr lang="nl-NL"/>
          </a:p>
        </p:txBody>
      </p:sp>
      <p:sp>
        <p:nvSpPr>
          <p:cNvPr id="3" name="Tijdelijke aanduiding voor voettekst 2">
            <a:extLst>
              <a:ext uri="{FF2B5EF4-FFF2-40B4-BE49-F238E27FC236}">
                <a16:creationId xmlns:a16="http://schemas.microsoft.com/office/drawing/2014/main" id="{13F4AA87-7EBF-4175-8D1E-9DBBF46B3FF0}"/>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B15F3005-451C-437A-B1B4-64FBB6A7373C}"/>
              </a:ext>
            </a:extLst>
          </p:cNvPr>
          <p:cNvSpPr>
            <a:spLocks noGrp="1"/>
          </p:cNvSpPr>
          <p:nvPr>
            <p:ph type="sldNum" sz="quarter" idx="12"/>
          </p:nvPr>
        </p:nvSpPr>
        <p:spPr/>
        <p:txBody>
          <a:bodyPr/>
          <a:lstStyle/>
          <a:p>
            <a:fld id="{BB6B3C3E-9AE0-410E-97AD-4B585D97B674}" type="slidenum">
              <a:rPr lang="nl-NL" smtClean="0"/>
              <a:t>‹#›</a:t>
            </a:fld>
            <a:endParaRPr lang="nl-NL"/>
          </a:p>
        </p:txBody>
      </p:sp>
    </p:spTree>
    <p:extLst>
      <p:ext uri="{BB962C8B-B14F-4D97-AF65-F5344CB8AC3E}">
        <p14:creationId xmlns:p14="http://schemas.microsoft.com/office/powerpoint/2010/main" val="14014984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92A9320-A78F-4B71-9943-785B9AB322E4}"/>
              </a:ext>
            </a:extLst>
          </p:cNvPr>
          <p:cNvSpPr>
            <a:spLocks noGrp="1"/>
          </p:cNvSpPr>
          <p:nvPr>
            <p:ph type="title"/>
          </p:nvPr>
        </p:nvSpPr>
        <p:spPr>
          <a:xfrm>
            <a:off x="839788" y="457200"/>
            <a:ext cx="3932237" cy="1600200"/>
          </a:xfrm>
        </p:spPr>
        <p:txBody>
          <a:bodyPr anchor="b"/>
          <a:lstStyle>
            <a:lvl1pPr>
              <a:defRPr sz="3200"/>
            </a:lvl1pPr>
          </a:lstStyle>
          <a:p>
            <a:r>
              <a:rPr lang="en-GB" noProof="0" dirty="0" err="1"/>
              <a:t>Klik</a:t>
            </a:r>
            <a:r>
              <a:rPr lang="en-GB" noProof="0" dirty="0"/>
              <a:t> om </a:t>
            </a:r>
            <a:r>
              <a:rPr lang="en-GB" noProof="0" dirty="0" err="1"/>
              <a:t>stijl</a:t>
            </a:r>
            <a:r>
              <a:rPr lang="en-GB" noProof="0" dirty="0"/>
              <a:t> </a:t>
            </a:r>
            <a:r>
              <a:rPr lang="en-GB" noProof="0" dirty="0" err="1"/>
              <a:t>te</a:t>
            </a:r>
            <a:r>
              <a:rPr lang="en-GB" noProof="0" dirty="0"/>
              <a:t> </a:t>
            </a:r>
            <a:r>
              <a:rPr lang="en-GB" noProof="0" dirty="0" err="1"/>
              <a:t>bewerken</a:t>
            </a:r>
            <a:endParaRPr lang="en-GB" noProof="0" dirty="0"/>
          </a:p>
        </p:txBody>
      </p:sp>
      <p:sp>
        <p:nvSpPr>
          <p:cNvPr id="3" name="Tijdelijke aanduiding voor inhoud 2">
            <a:extLst>
              <a:ext uri="{FF2B5EF4-FFF2-40B4-BE49-F238E27FC236}">
                <a16:creationId xmlns:a16="http://schemas.microsoft.com/office/drawing/2014/main" id="{DFE9C33D-188B-431C-82F7-6FC53B72082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noProof="0" dirty="0" err="1"/>
              <a:t>Klikken</a:t>
            </a:r>
            <a:r>
              <a:rPr lang="en-GB" noProof="0" dirty="0"/>
              <a:t> om de </a:t>
            </a:r>
            <a:r>
              <a:rPr lang="en-GB" noProof="0" dirty="0" err="1"/>
              <a:t>tekststijl</a:t>
            </a:r>
            <a:r>
              <a:rPr lang="en-GB" noProof="0" dirty="0"/>
              <a:t> van het model </a:t>
            </a:r>
            <a:r>
              <a:rPr lang="en-GB" noProof="0" dirty="0" err="1"/>
              <a:t>te</a:t>
            </a:r>
            <a:r>
              <a:rPr lang="en-GB" noProof="0" dirty="0"/>
              <a:t> </a:t>
            </a:r>
            <a:r>
              <a:rPr lang="en-GB" noProof="0" dirty="0" err="1"/>
              <a:t>bewerken</a:t>
            </a:r>
            <a:endParaRPr lang="en-GB" noProof="0" dirty="0"/>
          </a:p>
          <a:p>
            <a:pPr lvl="1"/>
            <a:r>
              <a:rPr lang="en-GB" noProof="0" dirty="0" err="1"/>
              <a:t>Tweede</a:t>
            </a:r>
            <a:r>
              <a:rPr lang="en-GB" noProof="0" dirty="0"/>
              <a:t> </a:t>
            </a:r>
            <a:r>
              <a:rPr lang="en-GB" noProof="0" dirty="0" err="1"/>
              <a:t>niveau</a:t>
            </a:r>
            <a:endParaRPr lang="en-GB" noProof="0" dirty="0"/>
          </a:p>
          <a:p>
            <a:pPr lvl="2"/>
            <a:r>
              <a:rPr lang="en-GB" noProof="0" dirty="0" err="1"/>
              <a:t>Derde</a:t>
            </a:r>
            <a:r>
              <a:rPr lang="en-GB" noProof="0" dirty="0"/>
              <a:t> </a:t>
            </a:r>
            <a:r>
              <a:rPr lang="en-GB" noProof="0" dirty="0" err="1"/>
              <a:t>niveau</a:t>
            </a:r>
            <a:endParaRPr lang="en-GB" noProof="0" dirty="0"/>
          </a:p>
          <a:p>
            <a:pPr lvl="3"/>
            <a:r>
              <a:rPr lang="en-GB" noProof="0" dirty="0" err="1"/>
              <a:t>Vierde</a:t>
            </a:r>
            <a:r>
              <a:rPr lang="en-GB" noProof="0" dirty="0"/>
              <a:t> </a:t>
            </a:r>
            <a:r>
              <a:rPr lang="en-GB" noProof="0" dirty="0" err="1"/>
              <a:t>niveau</a:t>
            </a:r>
            <a:endParaRPr lang="en-GB" noProof="0" dirty="0"/>
          </a:p>
          <a:p>
            <a:pPr lvl="4"/>
            <a:r>
              <a:rPr lang="en-GB" noProof="0" dirty="0" err="1"/>
              <a:t>Vijfde</a:t>
            </a:r>
            <a:r>
              <a:rPr lang="en-GB" noProof="0" dirty="0"/>
              <a:t> </a:t>
            </a:r>
            <a:r>
              <a:rPr lang="en-GB" noProof="0" dirty="0" err="1"/>
              <a:t>niveau</a:t>
            </a:r>
            <a:endParaRPr lang="en-GB" noProof="0" dirty="0"/>
          </a:p>
        </p:txBody>
      </p:sp>
      <p:sp>
        <p:nvSpPr>
          <p:cNvPr id="4" name="Tijdelijke aanduiding voor tekst 3">
            <a:extLst>
              <a:ext uri="{FF2B5EF4-FFF2-40B4-BE49-F238E27FC236}">
                <a16:creationId xmlns:a16="http://schemas.microsoft.com/office/drawing/2014/main" id="{530F7A5C-8425-4A14-BCA0-00B3B383A2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noProof="0" dirty="0" err="1"/>
              <a:t>Klikken</a:t>
            </a:r>
            <a:r>
              <a:rPr lang="en-GB" noProof="0" dirty="0"/>
              <a:t> om de </a:t>
            </a:r>
            <a:r>
              <a:rPr lang="en-GB" noProof="0" dirty="0" err="1"/>
              <a:t>tekststijl</a:t>
            </a:r>
            <a:r>
              <a:rPr lang="en-GB" noProof="0" dirty="0"/>
              <a:t> van het model </a:t>
            </a:r>
            <a:r>
              <a:rPr lang="en-GB" noProof="0" dirty="0" err="1"/>
              <a:t>te</a:t>
            </a:r>
            <a:r>
              <a:rPr lang="en-GB" noProof="0" dirty="0"/>
              <a:t> </a:t>
            </a:r>
            <a:r>
              <a:rPr lang="en-GB" noProof="0" dirty="0" err="1"/>
              <a:t>bewerken</a:t>
            </a:r>
            <a:endParaRPr lang="en-GB" noProof="0" dirty="0"/>
          </a:p>
        </p:txBody>
      </p:sp>
      <p:sp>
        <p:nvSpPr>
          <p:cNvPr id="5" name="Tijdelijke aanduiding voor datum 4">
            <a:extLst>
              <a:ext uri="{FF2B5EF4-FFF2-40B4-BE49-F238E27FC236}">
                <a16:creationId xmlns:a16="http://schemas.microsoft.com/office/drawing/2014/main" id="{D27D1324-5219-404C-9D6A-3772CE5A069F}"/>
              </a:ext>
            </a:extLst>
          </p:cNvPr>
          <p:cNvSpPr>
            <a:spLocks noGrp="1"/>
          </p:cNvSpPr>
          <p:nvPr>
            <p:ph type="dt" sz="half" idx="10"/>
          </p:nvPr>
        </p:nvSpPr>
        <p:spPr/>
        <p:txBody>
          <a:bodyPr/>
          <a:lstStyle/>
          <a:p>
            <a:fld id="{419150F3-87F6-41E3-9050-4DF2F2E7912A}" type="datetimeFigureOut">
              <a:rPr lang="nl-NL" smtClean="0"/>
              <a:t>29-4-2022</a:t>
            </a:fld>
            <a:endParaRPr lang="nl-NL"/>
          </a:p>
        </p:txBody>
      </p:sp>
      <p:sp>
        <p:nvSpPr>
          <p:cNvPr id="6" name="Tijdelijke aanduiding voor voettekst 5">
            <a:extLst>
              <a:ext uri="{FF2B5EF4-FFF2-40B4-BE49-F238E27FC236}">
                <a16:creationId xmlns:a16="http://schemas.microsoft.com/office/drawing/2014/main" id="{EA7A9085-63FC-4826-A895-0B7A20EDE5FE}"/>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88C5597B-BC1E-4BF0-B884-C1B34C441252}"/>
              </a:ext>
            </a:extLst>
          </p:cNvPr>
          <p:cNvSpPr>
            <a:spLocks noGrp="1"/>
          </p:cNvSpPr>
          <p:nvPr>
            <p:ph type="sldNum" sz="quarter" idx="12"/>
          </p:nvPr>
        </p:nvSpPr>
        <p:spPr/>
        <p:txBody>
          <a:bodyPr/>
          <a:lstStyle/>
          <a:p>
            <a:fld id="{BB6B3C3E-9AE0-410E-97AD-4B585D97B674}" type="slidenum">
              <a:rPr lang="nl-NL" smtClean="0"/>
              <a:t>‹#›</a:t>
            </a:fld>
            <a:endParaRPr lang="nl-NL"/>
          </a:p>
        </p:txBody>
      </p:sp>
    </p:spTree>
    <p:extLst>
      <p:ext uri="{BB962C8B-B14F-4D97-AF65-F5344CB8AC3E}">
        <p14:creationId xmlns:p14="http://schemas.microsoft.com/office/powerpoint/2010/main" val="3640287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C52C951-8DBD-48D3-AA7D-0FE9465EBDD5}"/>
              </a:ext>
            </a:extLst>
          </p:cNvPr>
          <p:cNvSpPr>
            <a:spLocks noGrp="1"/>
          </p:cNvSpPr>
          <p:nvPr>
            <p:ph type="title"/>
          </p:nvPr>
        </p:nvSpPr>
        <p:spPr>
          <a:xfrm>
            <a:off x="839788" y="457200"/>
            <a:ext cx="3932237" cy="1600200"/>
          </a:xfrm>
        </p:spPr>
        <p:txBody>
          <a:bodyPr anchor="b"/>
          <a:lstStyle>
            <a:lvl1pPr>
              <a:defRPr sz="3200"/>
            </a:lvl1pPr>
          </a:lstStyle>
          <a:p>
            <a:r>
              <a:rPr lang="en-GB" noProof="0" dirty="0" err="1"/>
              <a:t>Klik</a:t>
            </a:r>
            <a:r>
              <a:rPr lang="en-GB" noProof="0" dirty="0"/>
              <a:t> om </a:t>
            </a:r>
            <a:r>
              <a:rPr lang="en-GB" noProof="0" dirty="0" err="1"/>
              <a:t>stijl</a:t>
            </a:r>
            <a:r>
              <a:rPr lang="en-GB" noProof="0" dirty="0"/>
              <a:t> </a:t>
            </a:r>
            <a:r>
              <a:rPr lang="en-GB" noProof="0" dirty="0" err="1"/>
              <a:t>te</a:t>
            </a:r>
            <a:r>
              <a:rPr lang="en-GB" noProof="0" dirty="0"/>
              <a:t> </a:t>
            </a:r>
            <a:r>
              <a:rPr lang="en-GB" noProof="0" dirty="0" err="1"/>
              <a:t>bewerken</a:t>
            </a:r>
            <a:endParaRPr lang="en-GB" noProof="0" dirty="0"/>
          </a:p>
        </p:txBody>
      </p:sp>
      <p:sp>
        <p:nvSpPr>
          <p:cNvPr id="3" name="Tijdelijke aanduiding voor afbeelding 2">
            <a:extLst>
              <a:ext uri="{FF2B5EF4-FFF2-40B4-BE49-F238E27FC236}">
                <a16:creationId xmlns:a16="http://schemas.microsoft.com/office/drawing/2014/main" id="{08BCA60B-EAF0-49AD-9E05-5650763F12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noProof="0" dirty="0"/>
          </a:p>
        </p:txBody>
      </p:sp>
      <p:sp>
        <p:nvSpPr>
          <p:cNvPr id="4" name="Tijdelijke aanduiding voor tekst 3">
            <a:extLst>
              <a:ext uri="{FF2B5EF4-FFF2-40B4-BE49-F238E27FC236}">
                <a16:creationId xmlns:a16="http://schemas.microsoft.com/office/drawing/2014/main" id="{94F7540E-B00B-49D5-9CF3-ACE87394F9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noProof="0" dirty="0" err="1"/>
              <a:t>Klikken</a:t>
            </a:r>
            <a:r>
              <a:rPr lang="en-GB" noProof="0" dirty="0"/>
              <a:t> om de </a:t>
            </a:r>
            <a:r>
              <a:rPr lang="en-GB" noProof="0" dirty="0" err="1"/>
              <a:t>tekststijl</a:t>
            </a:r>
            <a:r>
              <a:rPr lang="en-GB" noProof="0" dirty="0"/>
              <a:t> van het model </a:t>
            </a:r>
            <a:r>
              <a:rPr lang="en-GB" noProof="0" dirty="0" err="1"/>
              <a:t>te</a:t>
            </a:r>
            <a:r>
              <a:rPr lang="en-GB" noProof="0" dirty="0"/>
              <a:t> </a:t>
            </a:r>
            <a:r>
              <a:rPr lang="en-GB" noProof="0" dirty="0" err="1"/>
              <a:t>bewerken</a:t>
            </a:r>
            <a:endParaRPr lang="en-GB" noProof="0" dirty="0"/>
          </a:p>
        </p:txBody>
      </p:sp>
      <p:sp>
        <p:nvSpPr>
          <p:cNvPr id="5" name="Tijdelijke aanduiding voor datum 4">
            <a:extLst>
              <a:ext uri="{FF2B5EF4-FFF2-40B4-BE49-F238E27FC236}">
                <a16:creationId xmlns:a16="http://schemas.microsoft.com/office/drawing/2014/main" id="{B2F9537E-92CF-4429-8478-DB04D5128915}"/>
              </a:ext>
            </a:extLst>
          </p:cNvPr>
          <p:cNvSpPr>
            <a:spLocks noGrp="1"/>
          </p:cNvSpPr>
          <p:nvPr>
            <p:ph type="dt" sz="half" idx="10"/>
          </p:nvPr>
        </p:nvSpPr>
        <p:spPr/>
        <p:txBody>
          <a:bodyPr/>
          <a:lstStyle/>
          <a:p>
            <a:fld id="{419150F3-87F6-41E3-9050-4DF2F2E7912A}" type="datetimeFigureOut">
              <a:rPr lang="nl-NL" smtClean="0"/>
              <a:t>29-4-2022</a:t>
            </a:fld>
            <a:endParaRPr lang="nl-NL"/>
          </a:p>
        </p:txBody>
      </p:sp>
      <p:sp>
        <p:nvSpPr>
          <p:cNvPr id="6" name="Tijdelijke aanduiding voor voettekst 5">
            <a:extLst>
              <a:ext uri="{FF2B5EF4-FFF2-40B4-BE49-F238E27FC236}">
                <a16:creationId xmlns:a16="http://schemas.microsoft.com/office/drawing/2014/main" id="{BCDBD70C-C710-4E7C-A8DF-A5AD49B85F92}"/>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D892A69-C05F-4CA8-87B5-91230C98F556}"/>
              </a:ext>
            </a:extLst>
          </p:cNvPr>
          <p:cNvSpPr>
            <a:spLocks noGrp="1"/>
          </p:cNvSpPr>
          <p:nvPr>
            <p:ph type="sldNum" sz="quarter" idx="12"/>
          </p:nvPr>
        </p:nvSpPr>
        <p:spPr/>
        <p:txBody>
          <a:bodyPr/>
          <a:lstStyle/>
          <a:p>
            <a:fld id="{BB6B3C3E-9AE0-410E-97AD-4B585D97B674}" type="slidenum">
              <a:rPr lang="nl-NL" smtClean="0"/>
              <a:t>‹#›</a:t>
            </a:fld>
            <a:endParaRPr lang="nl-NL"/>
          </a:p>
        </p:txBody>
      </p:sp>
    </p:spTree>
    <p:extLst>
      <p:ext uri="{BB962C8B-B14F-4D97-AF65-F5344CB8AC3E}">
        <p14:creationId xmlns:p14="http://schemas.microsoft.com/office/powerpoint/2010/main" val="26035494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18" Type="http://schemas.openxmlformats.org/officeDocument/2006/relationships/image" Target="../media/image6.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image" Target="../media/image5.png"/><Relationship Id="rId2" Type="http://schemas.openxmlformats.org/officeDocument/2006/relationships/slideLayout" Target="../slideLayouts/slideLayout2.xml"/><Relationship Id="rId16" Type="http://schemas.openxmlformats.org/officeDocument/2006/relationships/image" Target="../media/image4.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eg"/><Relationship Id="rId10" Type="http://schemas.openxmlformats.org/officeDocument/2006/relationships/slideLayout" Target="../slideLayouts/slideLayout10.xml"/><Relationship Id="rId19" Type="http://schemas.openxmlformats.org/officeDocument/2006/relationships/image" Target="../media/image7.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39FEF1DD-F9A7-438A-B330-1E8D010F2D8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dirty="0"/>
              <a:t>Klik om stijl te bewerken</a:t>
            </a:r>
          </a:p>
        </p:txBody>
      </p:sp>
      <p:sp>
        <p:nvSpPr>
          <p:cNvPr id="3" name="Tijdelijke aanduiding voor tekst 2">
            <a:extLst>
              <a:ext uri="{FF2B5EF4-FFF2-40B4-BE49-F238E27FC236}">
                <a16:creationId xmlns:a16="http://schemas.microsoft.com/office/drawing/2014/main" id="{ADFB4600-F919-4300-BFA7-778EFF53F6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p>
        </p:txBody>
      </p:sp>
      <p:sp>
        <p:nvSpPr>
          <p:cNvPr id="4" name="Tijdelijke aanduiding voor datum 3">
            <a:extLst>
              <a:ext uri="{FF2B5EF4-FFF2-40B4-BE49-F238E27FC236}">
                <a16:creationId xmlns:a16="http://schemas.microsoft.com/office/drawing/2014/main" id="{64ED076B-AAF6-4A33-80B9-2FCC7CF168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9150F3-87F6-41E3-9050-4DF2F2E7912A}" type="datetimeFigureOut">
              <a:rPr lang="nl-NL" smtClean="0"/>
              <a:t>29-4-2022</a:t>
            </a:fld>
            <a:endParaRPr lang="nl-NL"/>
          </a:p>
        </p:txBody>
      </p:sp>
      <p:sp>
        <p:nvSpPr>
          <p:cNvPr id="5" name="Tijdelijke aanduiding voor voettekst 4">
            <a:extLst>
              <a:ext uri="{FF2B5EF4-FFF2-40B4-BE49-F238E27FC236}">
                <a16:creationId xmlns:a16="http://schemas.microsoft.com/office/drawing/2014/main" id="{B6CEDFC4-DD74-44E4-8B8D-D03EC91EC90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2FABBA50-2C23-49C9-98A3-9973A861C3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B6B3C3E-9AE0-410E-97AD-4B585D97B674}" type="slidenum">
              <a:rPr lang="nl-NL" smtClean="0"/>
              <a:t>‹#›</a:t>
            </a:fld>
            <a:endParaRPr lang="nl-NL"/>
          </a:p>
        </p:txBody>
      </p:sp>
      <p:sp>
        <p:nvSpPr>
          <p:cNvPr id="7" name="Espace réservé de la date 3">
            <a:extLst>
              <a:ext uri="{FF2B5EF4-FFF2-40B4-BE49-F238E27FC236}">
                <a16:creationId xmlns:a16="http://schemas.microsoft.com/office/drawing/2014/main" id="{DDA79ADE-18BA-408E-A0A4-CD4434D57CFF}"/>
              </a:ext>
            </a:extLst>
          </p:cNvPr>
          <p:cNvSpPr txBox="1">
            <a:spLocks/>
          </p:cNvSpPr>
          <p:nvPr userDrawn="1"/>
        </p:nvSpPr>
        <p:spPr>
          <a:xfrm>
            <a:off x="838200" y="6331412"/>
            <a:ext cx="2743200" cy="365125"/>
          </a:xfrm>
          <a:prstGeom prst="rect">
            <a:avLst/>
          </a:prstGeom>
        </p:spPr>
        <p:txBody>
          <a:bodyPr vert="horz" lIns="91440" tIns="45720" rIns="91440" bIns="45720" rtlCol="0" anchor="ctr"/>
          <a:lstStyle>
            <a:defPPr>
              <a:defRPr lang="fr-FR"/>
            </a:defPPr>
            <a:lvl1pPr marL="0" algn="l"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fr-GF"/>
              <a:t>13/01/2022</a:t>
            </a:r>
            <a:endParaRPr lang="fr-FR" dirty="0"/>
          </a:p>
        </p:txBody>
      </p:sp>
      <p:sp>
        <p:nvSpPr>
          <p:cNvPr id="8" name="Espace réservé du numéro de diapositive 5">
            <a:extLst>
              <a:ext uri="{FF2B5EF4-FFF2-40B4-BE49-F238E27FC236}">
                <a16:creationId xmlns:a16="http://schemas.microsoft.com/office/drawing/2014/main" id="{2F21770C-25AA-4453-94B5-4AF17C647206}"/>
              </a:ext>
            </a:extLst>
          </p:cNvPr>
          <p:cNvSpPr txBox="1">
            <a:spLocks/>
          </p:cNvSpPr>
          <p:nvPr userDrawn="1"/>
        </p:nvSpPr>
        <p:spPr>
          <a:xfrm>
            <a:off x="8610600" y="6356350"/>
            <a:ext cx="2743200" cy="365125"/>
          </a:xfrm>
          <a:prstGeom prst="rect">
            <a:avLst/>
          </a:prstGeom>
        </p:spPr>
        <p:txBody>
          <a:bodyPr vert="horz" lIns="91440" tIns="45720" rIns="91440" bIns="45720" rtlCol="0" anchor="ctr"/>
          <a:lstStyle>
            <a:defPPr>
              <a:defRPr lang="fr-FR"/>
            </a:defPPr>
            <a:lvl1pPr marL="0" algn="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E970724-937E-45AB-96F2-8EDE8CA52F82}" type="slidenum">
              <a:rPr lang="fr-FR" smtClean="0"/>
              <a:pPr/>
              <a:t>‹#›</a:t>
            </a:fld>
            <a:endParaRPr lang="fr-FR" dirty="0"/>
          </a:p>
        </p:txBody>
      </p:sp>
      <p:sp>
        <p:nvSpPr>
          <p:cNvPr id="9" name="Rechthoek 8">
            <a:extLst>
              <a:ext uri="{FF2B5EF4-FFF2-40B4-BE49-F238E27FC236}">
                <a16:creationId xmlns:a16="http://schemas.microsoft.com/office/drawing/2014/main" id="{FA323B6E-2614-460D-A6D0-E90FE4358FA6}"/>
              </a:ext>
            </a:extLst>
          </p:cNvPr>
          <p:cNvSpPr/>
          <p:nvPr userDrawn="1"/>
        </p:nvSpPr>
        <p:spPr>
          <a:xfrm>
            <a:off x="5086905" y="6074393"/>
            <a:ext cx="3435658" cy="7836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0" name="Image 2" descr="Une image contenant texte&#10;&#10;Description générée automatiquement">
            <a:extLst>
              <a:ext uri="{FF2B5EF4-FFF2-40B4-BE49-F238E27FC236}">
                <a16:creationId xmlns:a16="http://schemas.microsoft.com/office/drawing/2014/main" id="{6B52D1A0-DFE7-4D4B-AE62-4FB8DB1D90EA}"/>
              </a:ext>
            </a:extLst>
          </p:cNvPr>
          <p:cNvPicPr>
            <a:picLocks noChangeAspect="1"/>
          </p:cNvPicPr>
          <p:nvPr userDrawn="1"/>
        </p:nvPicPr>
        <p:blipFill>
          <a:blip r:embed="rId13" cstate="screen">
            <a:extLst>
              <a:ext uri="{28A0092B-C50C-407E-A947-70E740481C1C}">
                <a14:useLocalDpi xmlns:a14="http://schemas.microsoft.com/office/drawing/2010/main"/>
              </a:ext>
            </a:extLst>
          </a:blip>
          <a:stretch>
            <a:fillRect/>
          </a:stretch>
        </p:blipFill>
        <p:spPr>
          <a:xfrm>
            <a:off x="4859585" y="6130105"/>
            <a:ext cx="2346181" cy="672181"/>
          </a:xfrm>
          <a:prstGeom prst="rect">
            <a:avLst/>
          </a:prstGeom>
        </p:spPr>
      </p:pic>
      <p:pic>
        <p:nvPicPr>
          <p:cNvPr id="11" name="Image 6">
            <a:extLst>
              <a:ext uri="{FF2B5EF4-FFF2-40B4-BE49-F238E27FC236}">
                <a16:creationId xmlns:a16="http://schemas.microsoft.com/office/drawing/2014/main" id="{E7F1D09F-264B-4266-A834-8AA9788E9C53}"/>
              </a:ext>
            </a:extLst>
          </p:cNvPr>
          <p:cNvPicPr>
            <a:picLocks noChangeAspect="1"/>
          </p:cNvPicPr>
          <p:nvPr userDrawn="1"/>
        </p:nvPicPr>
        <p:blipFill rotWithShape="1">
          <a:blip r:embed="rId14" cstate="screen">
            <a:extLst>
              <a:ext uri="{28A0092B-C50C-407E-A947-70E740481C1C}">
                <a14:useLocalDpi xmlns:a14="http://schemas.microsoft.com/office/drawing/2010/main"/>
              </a:ext>
            </a:extLst>
          </a:blip>
          <a:srcRect/>
          <a:stretch/>
        </p:blipFill>
        <p:spPr>
          <a:xfrm>
            <a:off x="2532635" y="6074393"/>
            <a:ext cx="2339268" cy="886234"/>
          </a:xfrm>
          <a:prstGeom prst="rect">
            <a:avLst/>
          </a:prstGeom>
        </p:spPr>
      </p:pic>
      <p:pic>
        <p:nvPicPr>
          <p:cNvPr id="12" name="Picture 2" descr="Une image contenant texte, clipart&#10;&#10;Description générée automatiquement">
            <a:extLst>
              <a:ext uri="{FF2B5EF4-FFF2-40B4-BE49-F238E27FC236}">
                <a16:creationId xmlns:a16="http://schemas.microsoft.com/office/drawing/2014/main" id="{3745C439-7D67-4DF8-B4C4-36A5ABAE7F94}"/>
              </a:ext>
            </a:extLst>
          </p:cNvPr>
          <p:cNvPicPr>
            <a:picLocks noChangeAspect="1" noChangeArrowheads="1"/>
          </p:cNvPicPr>
          <p:nvPr userDrawn="1"/>
        </p:nvPicPr>
        <p:blipFill>
          <a:blip r:embed="rId15" cstate="screen">
            <a:extLst>
              <a:ext uri="{28A0092B-C50C-407E-A947-70E740481C1C}">
                <a14:useLocalDpi xmlns:a14="http://schemas.microsoft.com/office/drawing/2010/main"/>
              </a:ext>
            </a:extLst>
          </a:blip>
          <a:srcRect/>
          <a:stretch>
            <a:fillRect/>
          </a:stretch>
        </p:blipFill>
        <p:spPr bwMode="auto">
          <a:xfrm>
            <a:off x="10704862" y="6285940"/>
            <a:ext cx="1444986" cy="410597"/>
          </a:xfrm>
          <a:prstGeom prst="rect">
            <a:avLst/>
          </a:prstGeom>
          <a:noFill/>
          <a:extLst>
            <a:ext uri="{909E8E84-426E-40DD-AFC4-6F175D3DCCD1}">
              <a14:hiddenFill xmlns:a14="http://schemas.microsoft.com/office/drawing/2010/main">
                <a:solidFill>
                  <a:srgbClr val="FFFFFF"/>
                </a:solidFill>
              </a14:hiddenFill>
            </a:ext>
          </a:extLst>
        </p:spPr>
      </p:pic>
      <p:pic>
        <p:nvPicPr>
          <p:cNvPr id="13" name="Image 6">
            <a:extLst>
              <a:ext uri="{FF2B5EF4-FFF2-40B4-BE49-F238E27FC236}">
                <a16:creationId xmlns:a16="http://schemas.microsoft.com/office/drawing/2014/main" id="{F6A8B3EE-C09C-4666-9E4B-6BE4EE595717}"/>
              </a:ext>
            </a:extLst>
          </p:cNvPr>
          <p:cNvPicPr>
            <a:picLocks noChangeAspect="1"/>
          </p:cNvPicPr>
          <p:nvPr userDrawn="1"/>
        </p:nvPicPr>
        <p:blipFill rotWithShape="1">
          <a:blip r:embed="rId16" cstate="screen">
            <a:extLst>
              <a:ext uri="{28A0092B-C50C-407E-A947-70E740481C1C}">
                <a14:useLocalDpi xmlns:a14="http://schemas.microsoft.com/office/drawing/2010/main"/>
              </a:ext>
            </a:extLst>
          </a:blip>
          <a:srcRect/>
          <a:stretch/>
        </p:blipFill>
        <p:spPr>
          <a:xfrm>
            <a:off x="7057250" y="6002707"/>
            <a:ext cx="3509098" cy="865707"/>
          </a:xfrm>
          <a:prstGeom prst="rect">
            <a:avLst/>
          </a:prstGeom>
        </p:spPr>
      </p:pic>
      <p:pic>
        <p:nvPicPr>
          <p:cNvPr id="14" name="Image 6">
            <a:extLst>
              <a:ext uri="{FF2B5EF4-FFF2-40B4-BE49-F238E27FC236}">
                <a16:creationId xmlns:a16="http://schemas.microsoft.com/office/drawing/2014/main" id="{FD7D878E-1658-45FD-81A2-EC26BC621F78}"/>
              </a:ext>
            </a:extLst>
          </p:cNvPr>
          <p:cNvPicPr>
            <a:picLocks noChangeAspect="1"/>
          </p:cNvPicPr>
          <p:nvPr userDrawn="1"/>
        </p:nvPicPr>
        <p:blipFill rotWithShape="1">
          <a:blip r:embed="rId17" cstate="screen">
            <a:extLst>
              <a:ext uri="{28A0092B-C50C-407E-A947-70E740481C1C}">
                <a14:useLocalDpi xmlns:a14="http://schemas.microsoft.com/office/drawing/2010/main"/>
              </a:ext>
            </a:extLst>
          </a:blip>
          <a:srcRect/>
          <a:stretch/>
        </p:blipFill>
        <p:spPr>
          <a:xfrm>
            <a:off x="129205" y="6178777"/>
            <a:ext cx="2346181" cy="726968"/>
          </a:xfrm>
          <a:prstGeom prst="rect">
            <a:avLst/>
          </a:prstGeom>
        </p:spPr>
      </p:pic>
      <p:pic>
        <p:nvPicPr>
          <p:cNvPr id="15" name="Afbeelding 14">
            <a:extLst>
              <a:ext uri="{FF2B5EF4-FFF2-40B4-BE49-F238E27FC236}">
                <a16:creationId xmlns:a16="http://schemas.microsoft.com/office/drawing/2014/main" id="{AEBFA9AF-3C0E-4520-A8DB-41B314D90AB6}"/>
              </a:ext>
            </a:extLst>
          </p:cNvPr>
          <p:cNvPicPr>
            <a:picLocks noChangeAspect="1"/>
          </p:cNvPicPr>
          <p:nvPr userDrawn="1"/>
        </p:nvPicPr>
        <p:blipFill>
          <a:blip r:embed="rId18" cstate="screen">
            <a:extLst>
              <a:ext uri="{28A0092B-C50C-407E-A947-70E740481C1C}">
                <a14:useLocalDpi xmlns:a14="http://schemas.microsoft.com/office/drawing/2010/main"/>
              </a:ext>
            </a:extLst>
          </a:blip>
          <a:stretch>
            <a:fillRect/>
          </a:stretch>
        </p:blipFill>
        <p:spPr>
          <a:xfrm>
            <a:off x="10313960" y="136524"/>
            <a:ext cx="1692112" cy="668147"/>
          </a:xfrm>
          <a:prstGeom prst="rect">
            <a:avLst/>
          </a:prstGeom>
        </p:spPr>
      </p:pic>
      <p:pic>
        <p:nvPicPr>
          <p:cNvPr id="16" name="Picture 7">
            <a:extLst>
              <a:ext uri="{FF2B5EF4-FFF2-40B4-BE49-F238E27FC236}">
                <a16:creationId xmlns:a16="http://schemas.microsoft.com/office/drawing/2014/main" id="{CE42FEA8-F53A-434E-817B-3F84DC363143}"/>
              </a:ext>
            </a:extLst>
          </p:cNvPr>
          <p:cNvPicPr>
            <a:picLocks noChangeAspect="1"/>
          </p:cNvPicPr>
          <p:nvPr userDrawn="1"/>
        </p:nvPicPr>
        <p:blipFill>
          <a:blip r:embed="rId19" cstate="screen">
            <a:extLst>
              <a:ext uri="{28A0092B-C50C-407E-A947-70E740481C1C}">
                <a14:useLocalDpi xmlns:a14="http://schemas.microsoft.com/office/drawing/2010/main"/>
              </a:ext>
            </a:extLst>
          </a:blip>
          <a:stretch>
            <a:fillRect/>
          </a:stretch>
        </p:blipFill>
        <p:spPr>
          <a:xfrm>
            <a:off x="7832706" y="6169981"/>
            <a:ext cx="1621943" cy="558810"/>
          </a:xfrm>
          <a:prstGeom prst="rect">
            <a:avLst/>
          </a:prstGeom>
          <a:solidFill>
            <a:schemeClr val="bg1"/>
          </a:solidFill>
        </p:spPr>
      </p:pic>
    </p:spTree>
    <p:extLst>
      <p:ext uri="{BB962C8B-B14F-4D97-AF65-F5344CB8AC3E}">
        <p14:creationId xmlns:p14="http://schemas.microsoft.com/office/powerpoint/2010/main" val="1378045660"/>
      </p:ext>
    </p:extLst>
  </p:cSld>
  <p:clrMap bg1="lt1" tx1="dk1" bg2="lt2" tx2="dk2" accent1="accent1" accent2="accent2" accent3="accent3" accent4="accent4" accent5="accent5" accent6="accent6" hlink="hlink" folHlink="folHlink"/>
  <p:sldLayoutIdLst>
    <p:sldLayoutId id="2147483653" r:id="rId1"/>
    <p:sldLayoutId id="2147483654" r:id="rId2"/>
    <p:sldLayoutId id="2147483655" r:id="rId3"/>
    <p:sldLayoutId id="2147483656" r:id="rId4"/>
    <p:sldLayoutId id="2147483657" r:id="rId5"/>
    <p:sldLayoutId id="2147483658" r:id="rId6"/>
    <p:sldLayoutId id="2147483659" r:id="rId7"/>
    <p:sldLayoutId id="2147483660" r:id="rId8"/>
    <p:sldLayoutId id="2147483661" r:id="rId9"/>
    <p:sldLayoutId id="2147483650" r:id="rId10"/>
    <p:sldLayoutId id="2147483651" r:id="rId11"/>
  </p:sldLayoutIdLst>
  <p:txStyles>
    <p:titleStyle>
      <a:lvl1pPr algn="l" defTabSz="914400" rtl="0" eaLnBrk="1" latinLnBrk="0" hangingPunct="1">
        <a:lnSpc>
          <a:spcPct val="90000"/>
        </a:lnSpc>
        <a:spcBef>
          <a:spcPct val="0"/>
        </a:spcBef>
        <a:buNone/>
        <a:defRPr sz="4400" b="1" kern="1200">
          <a:solidFill>
            <a:schemeClr val="bg2">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090ED84-6211-44DA-905D-BA07D9E4FCD4}"/>
              </a:ext>
            </a:extLst>
          </p:cNvPr>
          <p:cNvSpPr>
            <a:spLocks noGrp="1"/>
          </p:cNvSpPr>
          <p:nvPr>
            <p:ph type="title"/>
          </p:nvPr>
        </p:nvSpPr>
        <p:spPr>
          <a:xfrm>
            <a:off x="838200" y="193249"/>
            <a:ext cx="10515600" cy="1325563"/>
          </a:xfrm>
        </p:spPr>
        <p:txBody>
          <a:bodyPr/>
          <a:lstStyle/>
          <a:p>
            <a:r>
              <a:rPr lang="en-US" dirty="0"/>
              <a:t>Assignment 2: </a:t>
            </a:r>
            <a:r>
              <a:rPr lang="en-US" dirty="0" err="1"/>
              <a:t>Analysing</a:t>
            </a:r>
            <a:r>
              <a:rPr lang="en-US" dirty="0"/>
              <a:t> your local foodscape </a:t>
            </a:r>
            <a:endParaRPr lang="fr-FR" dirty="0"/>
          </a:p>
        </p:txBody>
      </p:sp>
      <p:sp>
        <p:nvSpPr>
          <p:cNvPr id="3" name="Espace réservé du contenu 2">
            <a:extLst>
              <a:ext uri="{FF2B5EF4-FFF2-40B4-BE49-F238E27FC236}">
                <a16:creationId xmlns:a16="http://schemas.microsoft.com/office/drawing/2014/main" id="{9BD38FCE-B0E3-4B24-80D6-0F0B39B084B8}"/>
              </a:ext>
            </a:extLst>
          </p:cNvPr>
          <p:cNvSpPr>
            <a:spLocks noGrp="1"/>
          </p:cNvSpPr>
          <p:nvPr>
            <p:ph idx="1"/>
          </p:nvPr>
        </p:nvSpPr>
        <p:spPr>
          <a:xfrm>
            <a:off x="838200" y="1282045"/>
            <a:ext cx="10515600" cy="5231877"/>
          </a:xfrm>
        </p:spPr>
        <p:txBody>
          <a:bodyPr>
            <a:normAutofit fontScale="70000" lnSpcReduction="20000"/>
          </a:bodyPr>
          <a:lstStyle/>
          <a:p>
            <a:pPr marL="0" indent="0">
              <a:lnSpc>
                <a:spcPct val="107000"/>
              </a:lnSpc>
              <a:spcAft>
                <a:spcPts val="800"/>
              </a:spcAft>
              <a:buNone/>
            </a:pPr>
            <a:r>
              <a:rPr lang="en-GB" sz="2900" dirty="0">
                <a:effectLst/>
                <a:latin typeface="Calibri" panose="020F0502020204030204" pitchFamily="34" charset="0"/>
                <a:ea typeface="Calibri" panose="020F0502020204030204" pitchFamily="34" charset="0"/>
              </a:rPr>
              <a:t>This assignment relates mainly to the spatial and organisational aspects of food systems and its communities. Your task is either given by the teacher of your home university or if you are an external learner it can relate to your local food system or the living lab you are working with.</a:t>
            </a:r>
            <a:endParaRPr lang="nl-NL" sz="2900" dirty="0">
              <a:effectLst/>
              <a:latin typeface="Calibri" panose="020F0502020204030204" pitchFamily="34" charset="0"/>
              <a:ea typeface="Calibri" panose="020F0502020204030204" pitchFamily="34" charset="0"/>
            </a:endParaRPr>
          </a:p>
          <a:p>
            <a:pPr marL="0" indent="0">
              <a:lnSpc>
                <a:spcPct val="107000"/>
              </a:lnSpc>
              <a:spcAft>
                <a:spcPts val="800"/>
              </a:spcAft>
              <a:buNone/>
            </a:pPr>
            <a:r>
              <a:rPr lang="en-GB" sz="2900" dirty="0">
                <a:effectLst/>
                <a:latin typeface="Calibri" panose="020F0502020204030204" pitchFamily="34" charset="0"/>
                <a:ea typeface="Calibri" panose="020F0502020204030204" pitchFamily="34" charset="0"/>
              </a:rPr>
              <a:t>When building upon available data of the mapping of your food system you can make use of these, on the condition that you clearly make reference to the data you use. </a:t>
            </a:r>
            <a:endParaRPr lang="nl-NL" sz="2900" dirty="0">
              <a:effectLst/>
              <a:latin typeface="Calibri" panose="020F0502020204030204" pitchFamily="34" charset="0"/>
              <a:ea typeface="Calibri" panose="020F0502020204030204" pitchFamily="34" charset="0"/>
            </a:endParaRPr>
          </a:p>
          <a:p>
            <a:pPr marL="0" indent="0" rtl="0">
              <a:spcBef>
                <a:spcPts val="0"/>
              </a:spcBef>
              <a:spcAft>
                <a:spcPts val="0"/>
              </a:spcAft>
              <a:buNone/>
            </a:pPr>
            <a:endParaRPr lang="en-US" sz="2400" b="0" dirty="0">
              <a:effectLst/>
            </a:endParaRPr>
          </a:p>
          <a:p>
            <a:pPr marL="0" indent="0" rtl="0">
              <a:spcBef>
                <a:spcPts val="0"/>
              </a:spcBef>
              <a:spcAft>
                <a:spcPts val="600"/>
              </a:spcAft>
              <a:buNone/>
            </a:pPr>
            <a:r>
              <a:rPr lang="en-US" sz="2400" b="1" i="0" u="none" strike="noStrike" dirty="0">
                <a:solidFill>
                  <a:srgbClr val="000000"/>
                </a:solidFill>
                <a:effectLst/>
                <a:latin typeface="Calibri" panose="020F0502020204030204" pitchFamily="34" charset="0"/>
              </a:rPr>
              <a:t>Answer the following questions and use the slides that </a:t>
            </a:r>
            <a:r>
              <a:rPr lang="en-US" sz="2400" b="1" i="0" u="none" strike="noStrike">
                <a:solidFill>
                  <a:srgbClr val="000000"/>
                </a:solidFill>
                <a:effectLst/>
                <a:latin typeface="Calibri" panose="020F0502020204030204" pitchFamily="34" charset="0"/>
              </a:rPr>
              <a:t>are prepared:</a:t>
            </a:r>
            <a:endParaRPr lang="en-US" sz="2400" b="1" dirty="0">
              <a:effectLst/>
            </a:endParaRPr>
          </a:p>
          <a:p>
            <a:pPr rtl="0" fontAlgn="base">
              <a:spcBef>
                <a:spcPts val="0"/>
              </a:spcBef>
              <a:spcAft>
                <a:spcPts val="600"/>
              </a:spcAft>
              <a:buFont typeface="Arial" panose="020B0604020202020204" pitchFamily="34" charset="0"/>
              <a:buChar char="•"/>
            </a:pPr>
            <a:r>
              <a:rPr lang="en-US" sz="2400" b="0" i="0" u="none" strike="noStrike" dirty="0">
                <a:solidFill>
                  <a:srgbClr val="000000"/>
                </a:solidFill>
                <a:effectLst/>
                <a:latin typeface="Calibri" panose="020F0502020204030204" pitchFamily="34" charset="0"/>
              </a:rPr>
              <a:t>Which part of the food system you study and why do you have selected this?</a:t>
            </a:r>
          </a:p>
          <a:p>
            <a:pPr rtl="0" fontAlgn="base">
              <a:spcBef>
                <a:spcPts val="0"/>
              </a:spcBef>
              <a:spcAft>
                <a:spcPts val="600"/>
              </a:spcAft>
              <a:buFont typeface="Arial" panose="020B0604020202020204" pitchFamily="34" charset="0"/>
              <a:buChar char="•"/>
            </a:pPr>
            <a:r>
              <a:rPr lang="en-US" sz="2400" b="0" i="0" u="none" strike="noStrike" dirty="0">
                <a:solidFill>
                  <a:srgbClr val="000000"/>
                </a:solidFill>
                <a:effectLst/>
                <a:latin typeface="Calibri" panose="020F0502020204030204" pitchFamily="34" charset="0"/>
              </a:rPr>
              <a:t>What does the food system look like, with its elements, relations and stakeholders (governors, NGOs consumers, retailers, processors, producers)?</a:t>
            </a:r>
          </a:p>
          <a:p>
            <a:pPr rtl="0" fontAlgn="base">
              <a:spcBef>
                <a:spcPts val="0"/>
              </a:spcBef>
              <a:spcAft>
                <a:spcPts val="600"/>
              </a:spcAft>
              <a:buFont typeface="Arial" panose="020B0604020202020204" pitchFamily="34" charset="0"/>
              <a:buChar char="•"/>
            </a:pPr>
            <a:r>
              <a:rPr lang="en-US" sz="2400" b="0" i="0" u="none" strike="noStrike" dirty="0">
                <a:solidFill>
                  <a:srgbClr val="000000"/>
                </a:solidFill>
                <a:effectLst/>
                <a:latin typeface="Calibri" panose="020F0502020204030204" pitchFamily="34" charset="0"/>
              </a:rPr>
              <a:t>What is the role and position of the stakeholders in terms of power and impact?</a:t>
            </a:r>
          </a:p>
          <a:p>
            <a:pPr rtl="0" fontAlgn="base">
              <a:spcBef>
                <a:spcPts val="0"/>
              </a:spcBef>
              <a:spcAft>
                <a:spcPts val="600"/>
              </a:spcAft>
              <a:buFont typeface="Arial" panose="020B0604020202020204" pitchFamily="34" charset="0"/>
              <a:buChar char="•"/>
            </a:pPr>
            <a:r>
              <a:rPr lang="en-US" sz="2400" b="0" i="0" u="none" strike="noStrike" dirty="0">
                <a:solidFill>
                  <a:srgbClr val="000000"/>
                </a:solidFill>
                <a:effectLst/>
                <a:latin typeface="Calibri" panose="020F0502020204030204" pitchFamily="34" charset="0"/>
              </a:rPr>
              <a:t>What are the main challenges in the food system to contribute to the common good?</a:t>
            </a:r>
          </a:p>
          <a:p>
            <a:pPr marL="0" indent="0" rtl="0" fontAlgn="base">
              <a:spcBef>
                <a:spcPts val="0"/>
              </a:spcBef>
              <a:spcAft>
                <a:spcPts val="600"/>
              </a:spcAft>
              <a:buNone/>
            </a:pPr>
            <a:endParaRPr lang="en-US" sz="2400" b="0" i="0" u="none" strike="noStrike" dirty="0">
              <a:solidFill>
                <a:srgbClr val="000000"/>
              </a:solidFill>
              <a:effectLst/>
              <a:latin typeface="Calibri" panose="020F0502020204030204" pitchFamily="34" charset="0"/>
            </a:endParaRPr>
          </a:p>
          <a:p>
            <a:pPr marL="0" indent="0" fontAlgn="base">
              <a:spcBef>
                <a:spcPts val="0"/>
              </a:spcBef>
              <a:spcAft>
                <a:spcPts val="600"/>
              </a:spcAft>
              <a:buNone/>
            </a:pPr>
            <a:r>
              <a:rPr lang="en-GB" sz="2600" dirty="0">
                <a:effectLst/>
                <a:latin typeface="Calibri" panose="020F0502020204030204" pitchFamily="34" charset="0"/>
                <a:ea typeface="Calibri" panose="020F0502020204030204" pitchFamily="34" charset="0"/>
              </a:rPr>
              <a:t>We would like to see on a map the location and a geographical representation of your food system.</a:t>
            </a:r>
            <a:endParaRPr lang="nl-NL" sz="2600" dirty="0">
              <a:effectLst/>
              <a:latin typeface="Calibri" panose="020F0502020204030204" pitchFamily="34" charset="0"/>
              <a:ea typeface="Calibri" panose="020F0502020204030204" pitchFamily="34" charset="0"/>
            </a:endParaRPr>
          </a:p>
          <a:p>
            <a:pPr marL="0" indent="0">
              <a:lnSpc>
                <a:spcPct val="107000"/>
              </a:lnSpc>
              <a:spcAft>
                <a:spcPts val="800"/>
              </a:spcAft>
              <a:buNone/>
            </a:pPr>
            <a:r>
              <a:rPr lang="en-GB" sz="2600" i="1" dirty="0">
                <a:effectLst/>
                <a:latin typeface="Calibri" panose="020F0502020204030204" pitchFamily="34" charset="0"/>
                <a:ea typeface="Calibri" panose="020F0502020204030204" pitchFamily="34" charset="0"/>
              </a:rPr>
              <a:t>Reflection: How did your work process go? Were the methods and tools you used adequate?</a:t>
            </a:r>
            <a:endParaRPr lang="nl-NL" sz="2600" dirty="0">
              <a:effectLst/>
              <a:latin typeface="Calibri" panose="020F0502020204030204" pitchFamily="34" charset="0"/>
              <a:ea typeface="Calibri" panose="020F0502020204030204" pitchFamily="34" charset="0"/>
            </a:endParaRPr>
          </a:p>
          <a:p>
            <a:pPr marL="0" indent="0" rtl="0">
              <a:spcBef>
                <a:spcPts val="0"/>
              </a:spcBef>
              <a:spcAft>
                <a:spcPts val="0"/>
              </a:spcAft>
              <a:buNone/>
            </a:pPr>
            <a:br>
              <a:rPr lang="en-US" sz="2400" b="0" dirty="0">
                <a:effectLst/>
              </a:rPr>
            </a:br>
            <a:r>
              <a:rPr lang="en-US" sz="2400" b="0" dirty="0">
                <a:effectLst/>
              </a:rPr>
              <a:t>Thursday May 19, 17 h00 CET : </a:t>
            </a:r>
            <a:r>
              <a:rPr lang="en-US" sz="2400" b="0" i="0" u="none" strike="noStrike" dirty="0">
                <a:solidFill>
                  <a:srgbClr val="000000"/>
                </a:solidFill>
                <a:effectLst/>
                <a:latin typeface="Calibri" panose="020F0502020204030204" pitchFamily="34" charset="0"/>
              </a:rPr>
              <a:t>Present your assignment in 15 minutes using the PowerPoint format to your colleagues and tutors.</a:t>
            </a:r>
            <a:endParaRPr lang="en-US" sz="2400" b="0" dirty="0">
              <a:effectLst/>
            </a:endParaRPr>
          </a:p>
        </p:txBody>
      </p:sp>
    </p:spTree>
    <p:extLst>
      <p:ext uri="{BB962C8B-B14F-4D97-AF65-F5344CB8AC3E}">
        <p14:creationId xmlns:p14="http://schemas.microsoft.com/office/powerpoint/2010/main" val="1834746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14595-5948-4683-A57D-0B20CF4C5919}"/>
              </a:ext>
            </a:extLst>
          </p:cNvPr>
          <p:cNvSpPr>
            <a:spLocks noGrp="1"/>
          </p:cNvSpPr>
          <p:nvPr>
            <p:ph type="title"/>
          </p:nvPr>
        </p:nvSpPr>
        <p:spPr>
          <a:xfrm>
            <a:off x="838200" y="365125"/>
            <a:ext cx="9521858" cy="1325563"/>
          </a:xfrm>
        </p:spPr>
        <p:txBody>
          <a:bodyPr>
            <a:normAutofit/>
          </a:bodyPr>
          <a:lstStyle/>
          <a:p>
            <a:r>
              <a:rPr lang="en-US" dirty="0"/>
              <a:t>Our part of the food system and reasons for selecting this</a:t>
            </a:r>
            <a:endParaRPr lang="en-GB" dirty="0"/>
          </a:p>
        </p:txBody>
      </p:sp>
      <p:sp>
        <p:nvSpPr>
          <p:cNvPr id="3" name="Content Placeholder 2">
            <a:extLst>
              <a:ext uri="{FF2B5EF4-FFF2-40B4-BE49-F238E27FC236}">
                <a16:creationId xmlns:a16="http://schemas.microsoft.com/office/drawing/2014/main" id="{6C408E3B-FCEC-457F-BBFB-303568BF8F25}"/>
              </a:ext>
            </a:extLst>
          </p:cNvPr>
          <p:cNvSpPr>
            <a:spLocks noGrp="1"/>
          </p:cNvSpPr>
          <p:nvPr>
            <p:ph idx="1"/>
          </p:nvPr>
        </p:nvSpPr>
        <p:spPr/>
        <p:txBody>
          <a:bodyPr>
            <a:normAutofit/>
          </a:bodyPr>
          <a:lstStyle/>
          <a:p>
            <a:r>
              <a:rPr lang="en-GB" dirty="0"/>
              <a:t>Scale</a:t>
            </a:r>
          </a:p>
          <a:p>
            <a:r>
              <a:rPr lang="en-GB" dirty="0"/>
              <a:t>Theme</a:t>
            </a:r>
          </a:p>
          <a:p>
            <a:r>
              <a:rPr lang="en-GB" dirty="0"/>
              <a:t>Timeline</a:t>
            </a:r>
          </a:p>
          <a:p>
            <a:endParaRPr lang="en-GB" dirty="0"/>
          </a:p>
          <a:p>
            <a:pPr marL="0" indent="0">
              <a:buNone/>
            </a:pPr>
            <a:r>
              <a:rPr lang="en-GB" dirty="0"/>
              <a:t>Present: </a:t>
            </a:r>
          </a:p>
          <a:p>
            <a:r>
              <a:rPr lang="en-GB" dirty="0"/>
              <a:t>Map</a:t>
            </a:r>
          </a:p>
          <a:p>
            <a:r>
              <a:rPr lang="en-GB" dirty="0"/>
              <a:t>Short description</a:t>
            </a:r>
          </a:p>
          <a:p>
            <a:r>
              <a:rPr lang="en-GB" dirty="0"/>
              <a:t>Position in the context</a:t>
            </a:r>
          </a:p>
        </p:txBody>
      </p:sp>
    </p:spTree>
    <p:extLst>
      <p:ext uri="{BB962C8B-B14F-4D97-AF65-F5344CB8AC3E}">
        <p14:creationId xmlns:p14="http://schemas.microsoft.com/office/powerpoint/2010/main" val="24800739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D17B70-ECFF-449F-8822-7CDBE33390C6}"/>
              </a:ext>
            </a:extLst>
          </p:cNvPr>
          <p:cNvSpPr>
            <a:spLocks noGrp="1"/>
          </p:cNvSpPr>
          <p:nvPr>
            <p:ph type="title"/>
          </p:nvPr>
        </p:nvSpPr>
        <p:spPr/>
        <p:txBody>
          <a:bodyPr/>
          <a:lstStyle/>
          <a:p>
            <a:r>
              <a:rPr lang="en-US" dirty="0"/>
              <a:t>Food system with elements, relations and stakeholders </a:t>
            </a:r>
            <a:endParaRPr lang="en-GB" dirty="0"/>
          </a:p>
        </p:txBody>
      </p:sp>
      <p:sp>
        <p:nvSpPr>
          <p:cNvPr id="3" name="Content Placeholder 2">
            <a:extLst>
              <a:ext uri="{FF2B5EF4-FFF2-40B4-BE49-F238E27FC236}">
                <a16:creationId xmlns:a16="http://schemas.microsoft.com/office/drawing/2014/main" id="{0D62423C-5C37-4C5C-9282-E9CF596A613C}"/>
              </a:ext>
            </a:extLst>
          </p:cNvPr>
          <p:cNvSpPr>
            <a:spLocks noGrp="1"/>
          </p:cNvSpPr>
          <p:nvPr>
            <p:ph idx="1"/>
          </p:nvPr>
        </p:nvSpPr>
        <p:spPr/>
        <p:txBody>
          <a:bodyPr/>
          <a:lstStyle/>
          <a:p>
            <a:r>
              <a:rPr lang="en-GB" dirty="0"/>
              <a:t>Map, diagram</a:t>
            </a:r>
          </a:p>
          <a:p>
            <a:r>
              <a:rPr lang="en-GB" dirty="0"/>
              <a:t>Elements</a:t>
            </a:r>
          </a:p>
          <a:p>
            <a:r>
              <a:rPr lang="en-GB" dirty="0"/>
              <a:t>Relations</a:t>
            </a:r>
          </a:p>
        </p:txBody>
      </p:sp>
    </p:spTree>
    <p:extLst>
      <p:ext uri="{BB962C8B-B14F-4D97-AF65-F5344CB8AC3E}">
        <p14:creationId xmlns:p14="http://schemas.microsoft.com/office/powerpoint/2010/main" val="38790557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8079B9-B1EE-4582-9F5E-7F26B8594480}"/>
              </a:ext>
            </a:extLst>
          </p:cNvPr>
          <p:cNvSpPr>
            <a:spLocks noGrp="1"/>
          </p:cNvSpPr>
          <p:nvPr>
            <p:ph type="title"/>
          </p:nvPr>
        </p:nvSpPr>
        <p:spPr>
          <a:xfrm>
            <a:off x="838200" y="365125"/>
            <a:ext cx="9465297" cy="1325563"/>
          </a:xfrm>
        </p:spPr>
        <p:txBody>
          <a:bodyPr>
            <a:normAutofit/>
          </a:bodyPr>
          <a:lstStyle/>
          <a:p>
            <a:r>
              <a:rPr lang="en-US" dirty="0"/>
              <a:t>Role and position of the stakeholders in terms of power and impact</a:t>
            </a:r>
            <a:endParaRPr lang="en-GB" dirty="0"/>
          </a:p>
        </p:txBody>
      </p:sp>
      <p:sp>
        <p:nvSpPr>
          <p:cNvPr id="3" name="Content Placeholder 2">
            <a:extLst>
              <a:ext uri="{FF2B5EF4-FFF2-40B4-BE49-F238E27FC236}">
                <a16:creationId xmlns:a16="http://schemas.microsoft.com/office/drawing/2014/main" id="{5BC20CA0-7E7D-4976-ACC2-E89C858D4BDC}"/>
              </a:ext>
            </a:extLst>
          </p:cNvPr>
          <p:cNvSpPr>
            <a:spLocks noGrp="1"/>
          </p:cNvSpPr>
          <p:nvPr>
            <p:ph idx="1"/>
          </p:nvPr>
        </p:nvSpPr>
        <p:spPr/>
        <p:txBody>
          <a:bodyPr/>
          <a:lstStyle/>
          <a:p>
            <a:r>
              <a:rPr lang="en-US" sz="2800" b="0" i="0" u="none" strike="noStrike" dirty="0">
                <a:solidFill>
                  <a:srgbClr val="000000"/>
                </a:solidFill>
                <a:effectLst/>
                <a:latin typeface="Calibri" panose="020F0502020204030204" pitchFamily="34" charset="0"/>
              </a:rPr>
              <a:t>You can use the examples shown in the lecture of April 28, 2022 and the mural of the exercise, but please adapt to your own project / process.</a:t>
            </a:r>
            <a:endParaRPr lang="en-US" dirty="0">
              <a:solidFill>
                <a:srgbClr val="000000"/>
              </a:solidFill>
              <a:latin typeface="Calibri" panose="020F0502020204030204" pitchFamily="34" charset="0"/>
            </a:endParaRPr>
          </a:p>
          <a:p>
            <a:pPr marL="0" indent="0">
              <a:buNone/>
            </a:pPr>
            <a:endParaRPr lang="en-US" dirty="0">
              <a:solidFill>
                <a:srgbClr val="000000"/>
              </a:solidFill>
              <a:latin typeface="Calibri" panose="020F0502020204030204" pitchFamily="34" charset="0"/>
            </a:endParaRPr>
          </a:p>
        </p:txBody>
      </p:sp>
    </p:spTree>
    <p:extLst>
      <p:ext uri="{BB962C8B-B14F-4D97-AF65-F5344CB8AC3E}">
        <p14:creationId xmlns:p14="http://schemas.microsoft.com/office/powerpoint/2010/main" val="19802126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0B2660-41C9-4DCF-A9D1-D746D2A655ED}"/>
              </a:ext>
            </a:extLst>
          </p:cNvPr>
          <p:cNvSpPr>
            <a:spLocks noGrp="1"/>
          </p:cNvSpPr>
          <p:nvPr>
            <p:ph type="title"/>
          </p:nvPr>
        </p:nvSpPr>
        <p:spPr>
          <a:xfrm>
            <a:off x="838200" y="365125"/>
            <a:ext cx="9276761" cy="1325563"/>
          </a:xfrm>
        </p:spPr>
        <p:txBody>
          <a:bodyPr/>
          <a:lstStyle/>
          <a:p>
            <a:r>
              <a:rPr lang="en-US" dirty="0"/>
              <a:t>Main challenges in the food system in relation to the common good</a:t>
            </a:r>
            <a:endParaRPr lang="en-GB" dirty="0"/>
          </a:p>
        </p:txBody>
      </p:sp>
      <p:sp>
        <p:nvSpPr>
          <p:cNvPr id="3" name="Content Placeholder 2">
            <a:extLst>
              <a:ext uri="{FF2B5EF4-FFF2-40B4-BE49-F238E27FC236}">
                <a16:creationId xmlns:a16="http://schemas.microsoft.com/office/drawing/2014/main" id="{F2137537-57B5-49B3-B682-FBA0C6428624}"/>
              </a:ext>
            </a:extLst>
          </p:cNvPr>
          <p:cNvSpPr>
            <a:spLocks noGrp="1"/>
          </p:cNvSpPr>
          <p:nvPr>
            <p:ph idx="1"/>
          </p:nvPr>
        </p:nvSpPr>
        <p:spPr/>
        <p:txBody>
          <a:bodyPr/>
          <a:lstStyle/>
          <a:p>
            <a:r>
              <a:rPr lang="en-GB" dirty="0"/>
              <a:t>See for the definition of the common good the lectures of Phase I</a:t>
            </a:r>
          </a:p>
        </p:txBody>
      </p:sp>
    </p:spTree>
    <p:extLst>
      <p:ext uri="{BB962C8B-B14F-4D97-AF65-F5344CB8AC3E}">
        <p14:creationId xmlns:p14="http://schemas.microsoft.com/office/powerpoint/2010/main" val="320374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DC8010-C05F-4565-8DEC-DADBB390AF1B}"/>
              </a:ext>
            </a:extLst>
          </p:cNvPr>
          <p:cNvSpPr>
            <a:spLocks noGrp="1"/>
          </p:cNvSpPr>
          <p:nvPr>
            <p:ph type="title"/>
          </p:nvPr>
        </p:nvSpPr>
        <p:spPr>
          <a:xfrm>
            <a:off x="838200" y="365125"/>
            <a:ext cx="9540711" cy="1325563"/>
          </a:xfrm>
        </p:spPr>
        <p:txBody>
          <a:bodyPr>
            <a:normAutofit/>
          </a:bodyPr>
          <a:lstStyle/>
          <a:p>
            <a:r>
              <a:rPr lang="en-US" dirty="0"/>
              <a:t>Reflection on work process, methods and tools</a:t>
            </a:r>
            <a:endParaRPr lang="en-GB" dirty="0"/>
          </a:p>
        </p:txBody>
      </p:sp>
      <p:sp>
        <p:nvSpPr>
          <p:cNvPr id="3" name="Content Placeholder 2">
            <a:extLst>
              <a:ext uri="{FF2B5EF4-FFF2-40B4-BE49-F238E27FC236}">
                <a16:creationId xmlns:a16="http://schemas.microsoft.com/office/drawing/2014/main" id="{A8493E48-F56D-490E-AFED-FB38C4DDDAD6}"/>
              </a:ext>
            </a:extLst>
          </p:cNvPr>
          <p:cNvSpPr>
            <a:spLocks noGrp="1"/>
          </p:cNvSpPr>
          <p:nvPr>
            <p:ph idx="1"/>
          </p:nvPr>
        </p:nvSpPr>
        <p:spPr/>
        <p:txBody>
          <a:bodyPr>
            <a:normAutofit/>
          </a:bodyPr>
          <a:lstStyle/>
          <a:p>
            <a:pPr>
              <a:lnSpc>
                <a:spcPct val="107000"/>
              </a:lnSpc>
              <a:spcAft>
                <a:spcPts val="800"/>
              </a:spcAft>
            </a:pPr>
            <a:r>
              <a:rPr lang="en-GB" i="1" dirty="0">
                <a:effectLst/>
                <a:latin typeface="Calibri" panose="020F0502020204030204" pitchFamily="34" charset="0"/>
                <a:ea typeface="Calibri" panose="020F0502020204030204" pitchFamily="34" charset="0"/>
              </a:rPr>
              <a:t>Suggestion that each team member add her or his own reflections here. </a:t>
            </a:r>
          </a:p>
          <a:p>
            <a:pPr>
              <a:lnSpc>
                <a:spcPct val="107000"/>
              </a:lnSpc>
              <a:spcAft>
                <a:spcPts val="800"/>
              </a:spcAft>
            </a:pPr>
            <a:r>
              <a:rPr lang="en-GB" i="1" dirty="0">
                <a:effectLst/>
                <a:latin typeface="Calibri" panose="020F0502020204030204" pitchFamily="34" charset="0"/>
                <a:ea typeface="Calibri" panose="020F0502020204030204" pitchFamily="34" charset="0"/>
              </a:rPr>
              <a:t>And conclude with a common reflection</a:t>
            </a:r>
            <a:endParaRPr lang="nl-NL"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129851045"/>
      </p:ext>
    </p:extLst>
  </p:cSld>
  <p:clrMapOvr>
    <a:masterClrMapping/>
  </p:clrMapOvr>
</p:sld>
</file>

<file path=ppt/theme/theme1.xml><?xml version="1.0" encoding="utf-8"?>
<a:theme xmlns:a="http://schemas.openxmlformats.org/drawingml/2006/main" name="Aangepast ontwerp">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1562</TotalTime>
  <Words>373</Words>
  <Application>Microsoft Office PowerPoint</Application>
  <PresentationFormat>Widescreen</PresentationFormat>
  <Paragraphs>33</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Aangepast ontwerp</vt:lpstr>
      <vt:lpstr>Assignment 2: Analysing your local foodscape </vt:lpstr>
      <vt:lpstr>Our part of the food system and reasons for selecting this</vt:lpstr>
      <vt:lpstr>Food system with elements, relations and stakeholders </vt:lpstr>
      <vt:lpstr>Role and position of the stakeholders in terms of power and impact</vt:lpstr>
      <vt:lpstr>Main challenges in the food system in relation to the common good</vt:lpstr>
      <vt:lpstr>Reflection on work process, methods and tools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Roxana Triboi</dc:creator>
  <cp:lastModifiedBy>Jeroen de Vries</cp:lastModifiedBy>
  <cp:revision>123</cp:revision>
  <dcterms:created xsi:type="dcterms:W3CDTF">2022-01-11T13:14:21Z</dcterms:created>
  <dcterms:modified xsi:type="dcterms:W3CDTF">2022-04-29T09:15:58Z</dcterms:modified>
</cp:coreProperties>
</file>