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8"/>
  </p:notesMasterIdLst>
  <p:sldIdLst>
    <p:sldId id="268" r:id="rId2"/>
    <p:sldId id="271" r:id="rId3"/>
    <p:sldId id="269" r:id="rId4"/>
    <p:sldId id="270" r:id="rId5"/>
    <p:sldId id="272" r:id="rId6"/>
    <p:sldId id="273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FF9999"/>
    <a:srgbClr val="FF66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87" autoAdjust="0"/>
    <p:restoredTop sz="94737" autoAdjust="0"/>
  </p:normalViewPr>
  <p:slideViewPr>
    <p:cSldViewPr snapToGrid="0" showGuides="1">
      <p:cViewPr varScale="1">
        <p:scale>
          <a:sx n="81" d="100"/>
          <a:sy n="81" d="100"/>
        </p:scale>
        <p:origin x="643" y="4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59C988-BD67-4478-A949-D72D5C6261EF}" type="datetimeFigureOut">
              <a:rPr lang="fr-FR" smtClean="0"/>
              <a:t>24/03/2022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F80B3-EDB7-46D1-A893-C64AC5C932E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1921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6DB4F-F8EC-4588-BBA6-5546FFF577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7833171-217C-4819-A56B-4613987F4F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310898D-9E2D-4048-BDC3-E7A7D5AE1C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32706" y="6169981"/>
            <a:ext cx="1621943" cy="55881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930276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73B2E6-82C5-4FF1-819B-C0F8FB54F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 noProof="0" dirty="0" err="1"/>
              <a:t>Klik</a:t>
            </a:r>
            <a:r>
              <a:rPr lang="en-GB" noProof="0" dirty="0"/>
              <a:t> om </a:t>
            </a:r>
            <a:r>
              <a:rPr lang="en-GB" noProof="0" dirty="0" err="1"/>
              <a:t>stijl</a:t>
            </a:r>
            <a:r>
              <a:rPr lang="en-GB" noProof="0" dirty="0"/>
              <a:t>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32C5B5B-E1A7-4E26-BF02-00D7CBD5E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GF"/>
              <a:t>13/01/2022</a:t>
            </a:r>
            <a:endParaRPr lang="fr-FR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C141AF6-C51E-48B1-879D-8FCEF7BE0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F1C09C2-1AD5-426C-9111-C055C0AAF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0724-937E-45AB-96F2-8EDE8CA52F82}" type="slidenum">
              <a:rPr lang="fr-FR" smtClean="0"/>
              <a:t>‹#›</a:t>
            </a:fld>
            <a:endParaRPr lang="fr-FR" dirty="0"/>
          </a:p>
        </p:txBody>
      </p:sp>
      <p:pic>
        <p:nvPicPr>
          <p:cNvPr id="6" name="Image 6">
            <a:extLst>
              <a:ext uri="{FF2B5EF4-FFF2-40B4-BE49-F238E27FC236}">
                <a16:creationId xmlns:a16="http://schemas.microsoft.com/office/drawing/2014/main" id="{D4D747AB-D8AF-4FA5-AC81-4D81C7AF5A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102" y="6109904"/>
            <a:ext cx="12119898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718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3E660E-2B79-46BB-B4B8-3E29A1C18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 noProof="0" dirty="0" err="1"/>
              <a:t>Klik</a:t>
            </a:r>
            <a:r>
              <a:rPr lang="en-GB" noProof="0" dirty="0"/>
              <a:t> om </a:t>
            </a:r>
            <a:r>
              <a:rPr lang="en-GB" noProof="0" dirty="0" err="1"/>
              <a:t>stijl</a:t>
            </a:r>
            <a:r>
              <a:rPr lang="en-GB" noProof="0" dirty="0"/>
              <a:t>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28716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F7ECEB-486A-4F94-A1DA-02E49F34E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9D1A971-DE72-455C-B3AA-718CBE5EE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0045840-5967-4DE3-84D4-9B480B4BF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150F3-87F6-41E3-9050-4DF2F2E7912A}" type="datetimeFigureOut">
              <a:rPr lang="nl-NL" smtClean="0"/>
              <a:t>24-3-2022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C719FDA-1F1E-4387-82C1-8C194D977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C381307-0642-4578-8A16-7CBCC63E1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3C3E-9AE0-410E-97AD-4B585D97B674}" type="slidenum">
              <a:rPr lang="nl-NL" smtClean="0"/>
              <a:t>‹#›</a:t>
            </a:fld>
            <a:endParaRPr lang="nl-NL"/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id="{A52F9D49-ACDF-4CEC-877E-68C8D2AFF4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32706" y="6169981"/>
            <a:ext cx="1621943" cy="55881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496168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CDB1A5-79D2-44FA-AECA-153DFACF9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0A8F750-F89D-43B6-B82B-706203B1F5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7CF519E-8CC5-4374-8DC2-0A56F494A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150F3-87F6-41E3-9050-4DF2F2E7912A}" type="datetimeFigureOut">
              <a:rPr lang="nl-NL" smtClean="0"/>
              <a:t>24-3-2022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AA2A74D-DD36-4952-AB09-4CE717759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F3390C9-D611-4242-8B99-6172A82FF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3C3E-9AE0-410E-97AD-4B585D97B674}" type="slidenum">
              <a:rPr lang="nl-NL" smtClean="0"/>
              <a:t>‹#›</a:t>
            </a:fld>
            <a:endParaRPr lang="nl-NL"/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id="{82B7BAF8-9485-4D2D-9150-3AF7D6848F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32706" y="6169981"/>
            <a:ext cx="1621943" cy="55881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594811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31D232-11F4-4198-B99C-1B1E55C85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Klik</a:t>
            </a:r>
            <a:r>
              <a:rPr lang="en-GB" noProof="0" dirty="0"/>
              <a:t> om </a:t>
            </a:r>
            <a:r>
              <a:rPr lang="en-GB" noProof="0" dirty="0" err="1"/>
              <a:t>stijl</a:t>
            </a:r>
            <a:r>
              <a:rPr lang="en-GB" noProof="0" dirty="0"/>
              <a:t>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A4BC6BF-FE6E-450A-8A57-4762904EEB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 noProof="0" dirty="0" err="1"/>
              <a:t>Klikken</a:t>
            </a:r>
            <a:r>
              <a:rPr lang="en-GB" noProof="0" dirty="0"/>
              <a:t> om de </a:t>
            </a:r>
            <a:r>
              <a:rPr lang="en-GB" noProof="0" dirty="0" err="1"/>
              <a:t>tekststijl</a:t>
            </a:r>
            <a:r>
              <a:rPr lang="en-GB" noProof="0" dirty="0"/>
              <a:t> van het model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  <a:p>
            <a:pPr lvl="1"/>
            <a:r>
              <a:rPr lang="en-GB" noProof="0" dirty="0" err="1"/>
              <a:t>Tweede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2"/>
            <a:r>
              <a:rPr lang="en-GB" noProof="0" dirty="0" err="1"/>
              <a:t>Derde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3"/>
            <a:r>
              <a:rPr lang="en-GB" noProof="0" dirty="0" err="1"/>
              <a:t>Vierde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4"/>
            <a:r>
              <a:rPr lang="en-GB" noProof="0" dirty="0" err="1"/>
              <a:t>Vijfde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26A95CF-BE68-4E06-98B5-C08DB3B8D5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 noProof="0" dirty="0" err="1"/>
              <a:t>Klikken</a:t>
            </a:r>
            <a:r>
              <a:rPr lang="en-GB" noProof="0" dirty="0"/>
              <a:t> om de </a:t>
            </a:r>
            <a:r>
              <a:rPr lang="en-GB" noProof="0" dirty="0" err="1"/>
              <a:t>tekststijl</a:t>
            </a:r>
            <a:r>
              <a:rPr lang="en-GB" noProof="0" dirty="0"/>
              <a:t> van het model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  <a:p>
            <a:pPr lvl="1"/>
            <a:r>
              <a:rPr lang="en-GB" noProof="0" dirty="0" err="1"/>
              <a:t>Tweede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2"/>
            <a:r>
              <a:rPr lang="en-GB" noProof="0" dirty="0" err="1"/>
              <a:t>Derde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3"/>
            <a:r>
              <a:rPr lang="en-GB" noProof="0" dirty="0" err="1"/>
              <a:t>Vierde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4"/>
            <a:r>
              <a:rPr lang="en-GB" noProof="0" dirty="0" err="1"/>
              <a:t>Vijfde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5025DC3-31AE-44EF-94D6-B3F637F09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150F3-87F6-41E3-9050-4DF2F2E7912A}" type="datetimeFigureOut">
              <a:rPr lang="nl-NL" smtClean="0"/>
              <a:t>24-3-2022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312B18B-26A0-4033-AFA2-2C80F9813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9F0410D-7DB0-4230-8124-90433277A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3C3E-9AE0-410E-97AD-4B585D97B67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3662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00D5C8-8F25-4E19-B68A-009C51CD5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327F628-325F-443D-8488-98333B984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8FBC268-CAE1-46D1-A2F0-3F08B95322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92ED5DE-380F-4F28-BAAC-7DC94C7FF1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C74559F-E3B8-4808-95D7-AB92CE0D04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A17A981-6729-4DAB-BC7D-871F58B40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150F3-87F6-41E3-9050-4DF2F2E7912A}" type="datetimeFigureOut">
              <a:rPr lang="nl-NL" smtClean="0"/>
              <a:t>24-3-2022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0546FFD-343A-4527-88DD-6878B28D2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C504708-097D-48A0-9EC8-8A5BAD66A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3C3E-9AE0-410E-97AD-4B585D97B67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1025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E3E74B-BB31-4579-823C-B00370D9A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Klik</a:t>
            </a:r>
            <a:r>
              <a:rPr lang="en-GB" noProof="0" dirty="0"/>
              <a:t> om </a:t>
            </a:r>
            <a:r>
              <a:rPr lang="en-GB" noProof="0" dirty="0" err="1"/>
              <a:t>stijl</a:t>
            </a:r>
            <a:r>
              <a:rPr lang="en-GB" noProof="0" dirty="0"/>
              <a:t>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76E7EF2-CD50-4897-9DCB-A72F5471C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150F3-87F6-41E3-9050-4DF2F2E7912A}" type="datetimeFigureOut">
              <a:rPr lang="nl-NL" smtClean="0"/>
              <a:t>24-3-2022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8F41545-2518-45D0-9D9D-75FB260DF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2CF5156-5EAA-4202-BD73-24EE0536B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3C3E-9AE0-410E-97AD-4B585D97B67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1274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7BE0B0D-E0C7-49F6-B0E2-56FF1E147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150F3-87F6-41E3-9050-4DF2F2E7912A}" type="datetimeFigureOut">
              <a:rPr lang="nl-NL" smtClean="0"/>
              <a:t>24-3-2022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3F4AA87-7EBF-4175-8D1E-9DBBF46B3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15F3005-451C-437A-B1B4-64FBB6A73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3C3E-9AE0-410E-97AD-4B585D97B67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1498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2A9320-A78F-4B71-9943-785B9AB32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noProof="0" dirty="0" err="1"/>
              <a:t>Klik</a:t>
            </a:r>
            <a:r>
              <a:rPr lang="en-GB" noProof="0" dirty="0"/>
              <a:t> om </a:t>
            </a:r>
            <a:r>
              <a:rPr lang="en-GB" noProof="0" dirty="0" err="1"/>
              <a:t>stijl</a:t>
            </a:r>
            <a:r>
              <a:rPr lang="en-GB" noProof="0" dirty="0"/>
              <a:t>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FE9C33D-188B-431C-82F7-6FC53B720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noProof="0" dirty="0" err="1"/>
              <a:t>Klikken</a:t>
            </a:r>
            <a:r>
              <a:rPr lang="en-GB" noProof="0" dirty="0"/>
              <a:t> om de </a:t>
            </a:r>
            <a:r>
              <a:rPr lang="en-GB" noProof="0" dirty="0" err="1"/>
              <a:t>tekststijl</a:t>
            </a:r>
            <a:r>
              <a:rPr lang="en-GB" noProof="0" dirty="0"/>
              <a:t> van het model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  <a:p>
            <a:pPr lvl="1"/>
            <a:r>
              <a:rPr lang="en-GB" noProof="0" dirty="0" err="1"/>
              <a:t>Tweede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2"/>
            <a:r>
              <a:rPr lang="en-GB" noProof="0" dirty="0" err="1"/>
              <a:t>Derde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3"/>
            <a:r>
              <a:rPr lang="en-GB" noProof="0" dirty="0" err="1"/>
              <a:t>Vierde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4"/>
            <a:r>
              <a:rPr lang="en-GB" noProof="0" dirty="0" err="1"/>
              <a:t>Vijfde</a:t>
            </a:r>
            <a:r>
              <a:rPr lang="en-GB" noProof="0" dirty="0"/>
              <a:t> </a:t>
            </a:r>
            <a:r>
              <a:rPr lang="en-GB" noProof="0" dirty="0" err="1"/>
              <a:t>niveau</a:t>
            </a:r>
            <a:endParaRPr lang="en-GB" noProof="0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30F7A5C-8425-4A14-BCA0-00B3B383A2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Klikken</a:t>
            </a:r>
            <a:r>
              <a:rPr lang="en-GB" noProof="0" dirty="0"/>
              <a:t> om de </a:t>
            </a:r>
            <a:r>
              <a:rPr lang="en-GB" noProof="0" dirty="0" err="1"/>
              <a:t>tekststijl</a:t>
            </a:r>
            <a:r>
              <a:rPr lang="en-GB" noProof="0" dirty="0"/>
              <a:t> van het model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27D1324-5219-404C-9D6A-3772CE5A0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150F3-87F6-41E3-9050-4DF2F2E7912A}" type="datetimeFigureOut">
              <a:rPr lang="nl-NL" smtClean="0"/>
              <a:t>24-3-2022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A7A9085-63FC-4826-A895-0B7A20EDE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8C5597B-BC1E-4BF0-B884-C1B34C441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3C3E-9AE0-410E-97AD-4B585D97B67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0287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52C951-8DBD-48D3-AA7D-0FE9465EB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noProof="0" dirty="0" err="1"/>
              <a:t>Klik</a:t>
            </a:r>
            <a:r>
              <a:rPr lang="en-GB" noProof="0" dirty="0"/>
              <a:t> om </a:t>
            </a:r>
            <a:r>
              <a:rPr lang="en-GB" noProof="0" dirty="0" err="1"/>
              <a:t>stijl</a:t>
            </a:r>
            <a:r>
              <a:rPr lang="en-GB" noProof="0" dirty="0"/>
              <a:t>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8BCA60B-EAF0-49AD-9E05-5650763F12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noProof="0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4F7540E-B00B-49D5-9CF3-ACE87394F9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Klikken</a:t>
            </a:r>
            <a:r>
              <a:rPr lang="en-GB" noProof="0" dirty="0"/>
              <a:t> om de </a:t>
            </a:r>
            <a:r>
              <a:rPr lang="en-GB" noProof="0" dirty="0" err="1"/>
              <a:t>tekststijl</a:t>
            </a:r>
            <a:r>
              <a:rPr lang="en-GB" noProof="0" dirty="0"/>
              <a:t> van het model </a:t>
            </a:r>
            <a:r>
              <a:rPr lang="en-GB" noProof="0" dirty="0" err="1"/>
              <a:t>te</a:t>
            </a:r>
            <a:r>
              <a:rPr lang="en-GB" noProof="0" dirty="0"/>
              <a:t> </a:t>
            </a:r>
            <a:r>
              <a:rPr lang="en-GB" noProof="0" dirty="0" err="1"/>
              <a:t>bewerken</a:t>
            </a:r>
            <a:endParaRPr lang="en-GB" noProof="0" dirty="0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2F9537E-92CF-4429-8478-DB04D5128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150F3-87F6-41E3-9050-4DF2F2E7912A}" type="datetimeFigureOut">
              <a:rPr lang="nl-NL" smtClean="0"/>
              <a:t>24-3-2022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CDBD70C-C710-4E7C-A8DF-A5AD49B85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D892A69-C05F-4CA8-87B5-91230C98F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3C3E-9AE0-410E-97AD-4B585D97B67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3549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39FEF1DD-F9A7-438A-B330-1E8D010F2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DFB4600-F919-4300-BFA7-778EFF53F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4ED076B-AAF6-4A33-80B9-2FCC7CF168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150F3-87F6-41E3-9050-4DF2F2E7912A}" type="datetimeFigureOut">
              <a:rPr lang="nl-NL" smtClean="0"/>
              <a:t>24-3-2022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6CEDFC4-DD74-44E4-8B8D-D03EC91EC9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FABBA50-2C23-49C9-98A3-9973A861C3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B3C3E-9AE0-410E-97AD-4B585D97B674}" type="slidenum">
              <a:rPr lang="nl-NL" smtClean="0"/>
              <a:t>‹#›</a:t>
            </a:fld>
            <a:endParaRPr lang="nl-NL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DDA79ADE-18BA-408E-A0A4-CD4434D57CFF}"/>
              </a:ext>
            </a:extLst>
          </p:cNvPr>
          <p:cNvSpPr txBox="1">
            <a:spLocks/>
          </p:cNvSpPr>
          <p:nvPr userDrawn="1"/>
        </p:nvSpPr>
        <p:spPr>
          <a:xfrm>
            <a:off x="838200" y="63314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GF"/>
              <a:t>13/01/2022</a:t>
            </a:r>
            <a:endParaRPr lang="fr-FR" dirty="0"/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2F21770C-25AA-4453-94B5-4AF17C647206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E970724-937E-45AB-96F2-8EDE8CA52F82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FA323B6E-2614-460D-A6D0-E90FE4358FA6}"/>
              </a:ext>
            </a:extLst>
          </p:cNvPr>
          <p:cNvSpPr/>
          <p:nvPr userDrawn="1"/>
        </p:nvSpPr>
        <p:spPr>
          <a:xfrm>
            <a:off x="5086905" y="6074393"/>
            <a:ext cx="3435658" cy="7836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id="{6B52D1A0-DFE7-4D4B-AE62-4FB8DB1D90E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59585" y="6130105"/>
            <a:ext cx="2346181" cy="672181"/>
          </a:xfrm>
          <a:prstGeom prst="rect">
            <a:avLst/>
          </a:prstGeom>
        </p:spPr>
      </p:pic>
      <p:pic>
        <p:nvPicPr>
          <p:cNvPr id="11" name="Image 6">
            <a:extLst>
              <a:ext uri="{FF2B5EF4-FFF2-40B4-BE49-F238E27FC236}">
                <a16:creationId xmlns:a16="http://schemas.microsoft.com/office/drawing/2014/main" id="{E7F1D09F-264B-4266-A834-8AA9788E9C5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32635" y="6074393"/>
            <a:ext cx="2339268" cy="886234"/>
          </a:xfrm>
          <a:prstGeom prst="rect">
            <a:avLst/>
          </a:prstGeom>
        </p:spPr>
      </p:pic>
      <p:pic>
        <p:nvPicPr>
          <p:cNvPr id="12" name="Picture 2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3745C439-7D67-4DF8-B4C4-36A5ABAE7F9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04862" y="6285940"/>
            <a:ext cx="1444986" cy="410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 6">
            <a:extLst>
              <a:ext uri="{FF2B5EF4-FFF2-40B4-BE49-F238E27FC236}">
                <a16:creationId xmlns:a16="http://schemas.microsoft.com/office/drawing/2014/main" id="{F6A8B3EE-C09C-4666-9E4B-6BE4EE59571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57250" y="6002707"/>
            <a:ext cx="3509098" cy="865707"/>
          </a:xfrm>
          <a:prstGeom prst="rect">
            <a:avLst/>
          </a:prstGeom>
        </p:spPr>
      </p:pic>
      <p:pic>
        <p:nvPicPr>
          <p:cNvPr id="14" name="Image 6">
            <a:extLst>
              <a:ext uri="{FF2B5EF4-FFF2-40B4-BE49-F238E27FC236}">
                <a16:creationId xmlns:a16="http://schemas.microsoft.com/office/drawing/2014/main" id="{FD7D878E-1658-45FD-81A2-EC26BC621F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9205" y="6178777"/>
            <a:ext cx="2346181" cy="726968"/>
          </a:xfrm>
          <a:prstGeom prst="rect">
            <a:avLst/>
          </a:prstGeom>
        </p:spPr>
      </p:pic>
      <p:pic>
        <p:nvPicPr>
          <p:cNvPr id="15" name="Afbeelding 14">
            <a:extLst>
              <a:ext uri="{FF2B5EF4-FFF2-40B4-BE49-F238E27FC236}">
                <a16:creationId xmlns:a16="http://schemas.microsoft.com/office/drawing/2014/main" id="{AEBFA9AF-3C0E-4520-A8DB-41B314D90AB6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3960" y="136524"/>
            <a:ext cx="1692112" cy="668147"/>
          </a:xfrm>
          <a:prstGeom prst="rect">
            <a:avLst/>
          </a:prstGeom>
        </p:spPr>
      </p:pic>
      <p:pic>
        <p:nvPicPr>
          <p:cNvPr id="16" name="Picture 7">
            <a:extLst>
              <a:ext uri="{FF2B5EF4-FFF2-40B4-BE49-F238E27FC236}">
                <a16:creationId xmlns:a16="http://schemas.microsoft.com/office/drawing/2014/main" id="{CE42FEA8-F53A-434E-817B-3F84DC363143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32706" y="6169981"/>
            <a:ext cx="1621943" cy="55881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378045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50" r:id="rId10"/>
    <p:sldLayoutId id="21474836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90ED84-6211-44DA-905D-BA07D9E4F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1: Field of Play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D38FCE-B0E3-4B24-80D6-0F0B39B08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5996"/>
            <a:ext cx="10515600" cy="4630967"/>
          </a:xfrm>
        </p:spPr>
        <p:txBody>
          <a:bodyPr>
            <a:normAutofit fontScale="85000" lnSpcReduction="20000"/>
          </a:bodyPr>
          <a:lstStyle/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 scope of the food system and the concepts and methods you use</a:t>
            </a: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b="0" dirty="0">
              <a:effectLst/>
            </a:endParaRP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b="0" dirty="0">
              <a:effectLst/>
            </a:endParaRPr>
          </a:p>
          <a:p>
            <a:pPr marL="0" indent="0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Answer the following questions:</a:t>
            </a:r>
            <a:endParaRPr lang="en-US" sz="2400" b="1" dirty="0">
              <a:effectLst/>
            </a:endParaRPr>
          </a:p>
          <a:p>
            <a:pPr rtl="0" fontAlgn="base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Who are in your team?</a:t>
            </a:r>
          </a:p>
          <a:p>
            <a:pPr rtl="0" fontAlgn="base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What is your given (provided by your university) or self selected task (a local case study or living lab relating to a community);</a:t>
            </a:r>
          </a:p>
          <a:p>
            <a:pPr rtl="0" fontAlgn="base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What is the main theme you address for this task: access to land, circular economy/metabolism, food deserts, food justice, …. </a:t>
            </a:r>
            <a:r>
              <a:rPr lang="en-US" sz="2400" b="0" i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(we will update this list)</a:t>
            </a:r>
          </a:p>
          <a:p>
            <a:pPr rtl="0" fontAlgn="base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What skills and methods do you already have before the course started to address the assignment (methods of your discipline, personal skills)?</a:t>
            </a:r>
          </a:p>
          <a:p>
            <a:pPr rtl="0" fontAlgn="base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Which methods and concepts that were presented in the first three sessions are suitable for addressing your task?</a:t>
            </a:r>
          </a:p>
          <a:p>
            <a:pPr marL="0" indent="0" rtl="0">
              <a:spcBef>
                <a:spcPts val="0"/>
              </a:spcBef>
              <a:spcAft>
                <a:spcPts val="800"/>
              </a:spcAft>
              <a:buNone/>
            </a:pPr>
            <a:br>
              <a:rPr lang="en-US" sz="2400" b="0" dirty="0">
                <a:effectLst/>
              </a:rPr>
            </a:br>
            <a:r>
              <a:rPr lang="en-US" sz="2400" b="0" i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Reflection: What has changed in your perception by the first lectures?</a:t>
            </a:r>
            <a:endParaRPr lang="en-US" sz="2400" b="0" dirty="0">
              <a:effectLst/>
            </a:endParaRPr>
          </a:p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2400" b="0" dirty="0">
                <a:effectLst/>
              </a:rPr>
            </a:br>
            <a:r>
              <a:rPr lang="en-US" sz="2400" b="0" dirty="0">
                <a:effectLst/>
              </a:rPr>
              <a:t>Thursday April 21: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Present your assignment in 10 minutes using the PowerPoint format to your colleagues and tutors.</a:t>
            </a:r>
            <a:endParaRPr lang="en-US" sz="2400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3474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14595-5948-4683-A57D-0B20CF4C5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main theme we address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408E3B-FCEC-457F-BBFB-303568BF8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Definition of the theme</a:t>
            </a:r>
          </a:p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Maybe add a short explanation</a:t>
            </a:r>
            <a:endParaRPr lang="en-US" sz="28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Themes can be:</a:t>
            </a:r>
          </a:p>
          <a:p>
            <a:pPr lvl="2"/>
            <a:r>
              <a:rPr lang="en-US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access to land, </a:t>
            </a:r>
          </a:p>
          <a:p>
            <a:pPr lvl="2"/>
            <a:r>
              <a:rPr lang="en-US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circular economy/metabolism, </a:t>
            </a:r>
          </a:p>
          <a:p>
            <a:pPr lvl="2"/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short chains and food networks,</a:t>
            </a:r>
            <a:endParaRPr lang="en-US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lvl="2"/>
            <a:r>
              <a:rPr lang="en-US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food deserts, </a:t>
            </a:r>
          </a:p>
          <a:p>
            <a:pPr lvl="2"/>
            <a:r>
              <a:rPr lang="en-US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food justice, </a:t>
            </a:r>
          </a:p>
          <a:p>
            <a:pPr lvl="2"/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Agroecological land use development</a:t>
            </a:r>
          </a:p>
          <a:p>
            <a:pPr lvl="2"/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Community agriculture</a:t>
            </a:r>
          </a:p>
          <a:p>
            <a:pPr lvl="1"/>
            <a:r>
              <a:rPr lang="en-US" b="0" i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we will update this list on March 24, 31 and April 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0073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17B70-ECFF-449F-8822-7CDBE3339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2423C-5C37-4C5C-9282-E9CF596A6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Names of the team members / image if you want / first name, last name, organisation, city</a:t>
            </a:r>
          </a:p>
        </p:txBody>
      </p:sp>
    </p:spTree>
    <p:extLst>
      <p:ext uri="{BB962C8B-B14F-4D97-AF65-F5344CB8AC3E}">
        <p14:creationId xmlns:p14="http://schemas.microsoft.com/office/powerpoint/2010/main" val="3879055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079B9-B1EE-4582-9F5E-7F26B8594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Our task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20CA0-7E7D-4976-ACC2-E89C858D4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Can be provided by your university</a:t>
            </a:r>
          </a:p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Can be one of Madrid or Warsaw that you joined</a:t>
            </a:r>
            <a:endParaRPr lang="en-US" sz="28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Can be self selected</a:t>
            </a:r>
          </a:p>
          <a:p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Can be collaboratively working on a lab or project of a colleague learner</a:t>
            </a:r>
          </a:p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Can be related to your local community</a:t>
            </a:r>
          </a:p>
          <a:p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Just define: location, area, name of the lab, project or community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0212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C52FE-366D-492F-9C9E-11F91C774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Skills and methods of our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2F093-3DD7-493A-BAEC-DD6244742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methods of your disciplines or professions</a:t>
            </a:r>
          </a:p>
          <a:p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personal skills and experience</a:t>
            </a:r>
          </a:p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c</a:t>
            </a:r>
            <a:r>
              <a:rPr lang="en-US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oncepts / methods from the first part of the course you may use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1721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C8010-C05F-4565-8DEC-DADBB390A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Reflection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93E48-F56D-490E-AFED-FB38C4DDD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0" i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What has changed in your perception by the first lectures?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9851045"/>
      </p:ext>
    </p:extLst>
  </p:cSld>
  <p:clrMapOvr>
    <a:masterClrMapping/>
  </p:clrMapOvr>
</p:sld>
</file>

<file path=ppt/theme/theme1.xml><?xml version="1.0" encoding="utf-8"?>
<a:theme xmlns:a="http://schemas.openxmlformats.org/drawingml/2006/main" name="Aangepast ontwer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1468</TotalTime>
  <Words>348</Words>
  <Application>Microsoft Office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Aangepast ontwerp</vt:lpstr>
      <vt:lpstr>Assignment 1: Field of Play</vt:lpstr>
      <vt:lpstr>The main theme we address</vt:lpstr>
      <vt:lpstr>Our team</vt:lpstr>
      <vt:lpstr>Our task</vt:lpstr>
      <vt:lpstr>Skills and methods of our team</vt:lpstr>
      <vt:lpstr>Reflection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Roxana Triboi</dc:creator>
  <cp:lastModifiedBy>Jeroen de Vries</cp:lastModifiedBy>
  <cp:revision>118</cp:revision>
  <dcterms:created xsi:type="dcterms:W3CDTF">2022-01-11T13:14:21Z</dcterms:created>
  <dcterms:modified xsi:type="dcterms:W3CDTF">2022-03-24T08:48:43Z</dcterms:modified>
</cp:coreProperties>
</file>